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handoutMasterIdLst>
    <p:handoutMasterId r:id="rId47"/>
  </p:handoutMasterIdLst>
  <p:sldIdLst>
    <p:sldId id="257" r:id="rId2"/>
    <p:sldId id="258" r:id="rId3"/>
    <p:sldId id="259" r:id="rId4"/>
    <p:sldId id="430" r:id="rId5"/>
    <p:sldId id="348" r:id="rId6"/>
    <p:sldId id="434" r:id="rId7"/>
    <p:sldId id="371" r:id="rId8"/>
    <p:sldId id="443" r:id="rId9"/>
    <p:sldId id="444" r:id="rId10"/>
    <p:sldId id="445" r:id="rId11"/>
    <p:sldId id="446" r:id="rId12"/>
    <p:sldId id="364" r:id="rId13"/>
    <p:sldId id="347" r:id="rId14"/>
    <p:sldId id="374" r:id="rId15"/>
    <p:sldId id="416" r:id="rId16"/>
    <p:sldId id="436" r:id="rId17"/>
    <p:sldId id="422" r:id="rId18"/>
    <p:sldId id="429" r:id="rId19"/>
    <p:sldId id="427" r:id="rId20"/>
    <p:sldId id="451" r:id="rId21"/>
    <p:sldId id="417" r:id="rId22"/>
    <p:sldId id="447" r:id="rId23"/>
    <p:sldId id="453" r:id="rId24"/>
    <p:sldId id="424" r:id="rId25"/>
    <p:sldId id="449" r:id="rId26"/>
    <p:sldId id="437" r:id="rId27"/>
    <p:sldId id="281" r:id="rId28"/>
    <p:sldId id="367" r:id="rId29"/>
    <p:sldId id="283" r:id="rId30"/>
    <p:sldId id="285" r:id="rId31"/>
    <p:sldId id="370" r:id="rId32"/>
    <p:sldId id="369" r:id="rId33"/>
    <p:sldId id="363" r:id="rId34"/>
    <p:sldId id="368" r:id="rId35"/>
    <p:sldId id="272" r:id="rId36"/>
    <p:sldId id="343" r:id="rId37"/>
    <p:sldId id="342" r:id="rId38"/>
    <p:sldId id="338" r:id="rId39"/>
    <p:sldId id="340" r:id="rId40"/>
    <p:sldId id="341" r:id="rId41"/>
    <p:sldId id="344" r:id="rId42"/>
    <p:sldId id="345" r:id="rId43"/>
    <p:sldId id="303" r:id="rId44"/>
    <p:sldId id="423"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2" roundtripDataSignature="AMtx7miys/soDqcbqWNMZVfoTiWEgZEP0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ABFB51-71E4-84BD-D6AA-05E329BC0C6E}" name="Jonathan Wozny" initials="JW" userId="S::jw17m@my.fsu.edu::99e59480-e7ea-493c-be69-aac723b05ca0" providerId="AD"/>
  <p188:author id="{2B1A0A8E-4EE6-BF6F-A6BB-B6F0244E1E66}" name="Patrick Marlatt" initials="PM" userId="S::phm18k@my.fsu.edu::d7ff97b9-be44-427f-992c-6797246a36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athan Wozny" initials="J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78C2"/>
    <a:srgbClr val="00FFC6"/>
    <a:srgbClr val="FF8B00"/>
    <a:srgbClr val="B37A00"/>
    <a:srgbClr val="E80000"/>
    <a:srgbClr val="4C4C4C"/>
    <a:srgbClr val="424242"/>
    <a:srgbClr val="5F5F5F"/>
    <a:srgbClr val="464646"/>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1FC68-A6CD-4B93-98D4-7995EDE5DE60}" v="5627" dt="2021-01-20T00:21:32.683"/>
    <p1510:client id="{036AB4D2-C45A-454D-86D0-64E9F9F67087}" v="1207" dt="2020-11-13T04:56:31.847"/>
    <p1510:client id="{0D3C84F2-16A2-D87E-536E-9E79993CC59A}" v="154" dt="2020-11-18T20:05:52.613"/>
    <p1510:client id="{0D66ABC2-74C9-39B2-10DA-B40AF6EC3131}" v="1796" dt="2020-11-10T22:51:53.768"/>
    <p1510:client id="{0EC52DB4-356E-30B5-D084-C34A3DF1BA6C}" v="45" dt="2021-01-20T21:22:27.551"/>
    <p1510:client id="{0F1C5A59-C125-0C25-97C8-33473887D777}" v="32" dt="2020-11-12T22:34:11.703"/>
    <p1510:client id="{0F88550E-F6B0-42AA-9D10-5AAA13CFA71B}" v="573" dt="2020-11-10T23:18:32.983"/>
    <p1510:client id="{0F8AD3C6-2680-CB63-12DC-859A2B7C1B82}" v="349" dt="2021-01-20T23:00:04.355"/>
    <p1510:client id="{10997081-5215-214F-3C18-7D6C348D3070}" v="216" dt="2020-11-18T20:06:36.630"/>
    <p1510:client id="{1750F754-389E-293B-B35F-380004F262F2}" v="448" dt="2021-01-14T21:26:55.383"/>
    <p1510:client id="{17A956E2-E8AF-B729-ECA0-1CF3EB7BDB78}" v="581" dt="2021-01-20T22:05:55.791"/>
    <p1510:client id="{1FE5AD7E-19FD-5AA6-3B31-A3EE65886438}" v="11" dt="2020-10-16T01:25:13.673"/>
    <p1510:client id="{2158C8B1-D9AF-75C4-5737-4CA1D378C5CE}" v="674" dt="2020-11-13T02:33:52.716"/>
    <p1510:client id="{228184A0-4074-D732-E267-E968E299821B}" v="455" dt="2020-11-13T04:47:25.906"/>
    <p1510:client id="{2E210A3A-3A9B-423A-940C-1D613281B326}" v="1202" dt="2020-11-12T23:57:59.760"/>
    <p1510:client id="{2E94F140-E02F-044D-5E6B-9D748F25C599}" v="1" dt="2020-10-16T00:11:41.588"/>
    <p1510:client id="{2ED790F9-B2C9-E318-40BD-7D2DCCB5B02E}" v="43" dt="2020-10-15T21:15:47.374"/>
    <p1510:client id="{2EEA0D9D-1280-4A71-8BBC-1285655FD57B}" v="381" dt="2021-01-14T21:17:11.461"/>
    <p1510:client id="{30BAACD0-A748-3242-237D-EC92C0AEDCDA}" v="159" dt="2020-11-10T23:18:03.871"/>
    <p1510:client id="{32906D30-1B6E-3FA2-3962-C610E68359E2}" v="454" dt="2020-11-11T19:11:15.958"/>
    <p1510:client id="{330ACD12-2A81-9056-A7EC-35C5D15A5CBB}" v="314" dt="2020-10-15T23:51:32.929"/>
    <p1510:client id="{33C8FABA-F6CB-C459-A976-F8FB2AD62D99}" v="913" dt="2021-01-20T17:33:13.778"/>
    <p1510:client id="{37F5D566-F2F1-4377-8AF4-4A95C4DE5E4F}" v="1726" dt="2021-01-20T00:21:56.999"/>
    <p1510:client id="{3DC07234-D88C-A9C6-DB68-5C2EBB7B0E16}" v="312" dt="2020-11-18T20:23:00.788"/>
    <p1510:client id="{42BB0B50-4BCC-A781-4EAE-8C5555B908CB}" v="1255" dt="2020-11-12T22:24:44.681"/>
    <p1510:client id="{435DBEAA-F865-1249-8FCC-77F20F464A6C}" v="22" dt="2020-11-12T22:39:48.718"/>
    <p1510:client id="{457EE8FF-19F2-9060-F5D3-6FC17135C786}" v="18" dt="2021-01-20T18:48:23"/>
    <p1510:client id="{47929F2C-B280-EF8D-A04D-9B5CC321D120}" v="729" dt="2021-01-19T22:55:20.895"/>
    <p1510:client id="{51752512-93B2-9670-4FE4-8C35FE015B04}" v="249" dt="2020-10-15T22:20:11.883"/>
    <p1510:client id="{53456CE0-4BCB-431B-8DC3-72A87DA06AB9}" v="322" dt="2020-11-11T19:14:28.707"/>
    <p1510:client id="{573B7406-1622-110E-AF9D-1FD50355E2D2}" v="690" dt="2021-01-20T20:40:22.459"/>
    <p1510:client id="{5851C139-0061-94C9-E607-828B0EF6C5F1}" v="8" dt="2021-01-20T16:50:55.051"/>
    <p1510:client id="{5D280391-8039-C122-1EA6-7B2256157A3C}" v="1007" dt="2020-11-11T18:43:42.382"/>
    <p1510:client id="{5E7A1169-E678-9DC7-D480-AD260392699D}" v="48" dt="2020-10-16T00:59:02.851"/>
    <p1510:client id="{5EE837E0-26E8-F965-C502-9FC984C33B8D}" v="147" dt="2020-11-13T04:56:13.772"/>
    <p1510:client id="{6051BE9F-EE3C-07AE-C3BE-F90C20BCBF9B}" v="313" dt="2020-11-18T20:42:58.489"/>
    <p1510:client id="{693217D2-8565-4156-945A-C6C012103C23}" v="112" dt="2020-10-15T22:11:34.900"/>
    <p1510:client id="{6A470818-B6A1-5418-C4F1-1801682515BC}" v="471" dt="2021-01-14T21:27:20.357"/>
    <p1510:client id="{6BF737A9-B5D9-4CF1-981F-0B8B6E130E72}" v="1945" dt="2021-01-20T23:10:37.641"/>
    <p1510:client id="{6D9083D8-C2B8-7A8E-210B-F5A237E56EEC}" v="782" dt="2020-11-11T18:17:43.087"/>
    <p1510:client id="{7301218C-6EBA-00A1-BC29-6851F60058D6}" v="2160" dt="2020-10-16T01:27:04.342"/>
    <p1510:client id="{744BC61B-2A60-0385-454B-23B94C8A61C2}" v="36" dt="2020-10-15T23:00:40.193"/>
    <p1510:client id="{79D26269-82FD-79A4-8E36-646835F7F539}" v="39" dt="2020-10-16T00:59:30.589"/>
    <p1510:client id="{81CA533E-FE44-80B8-76FB-9EFEC49C6C60}" v="1203" dt="2020-10-15T23:34:33.316"/>
    <p1510:client id="{81F7C611-30CC-0D4B-938C-40DE22F6E69A}" v="1170" dt="2021-01-20T23:10:16.083"/>
    <p1510:client id="{8221EC59-3144-7EFF-A3A7-3C8B844E0188}" v="22" dt="2020-11-18T20:08:14.702"/>
    <p1510:client id="{85632FAF-3F53-4DCB-FE52-1EAD77E4ADB2}" v="1" dt="2020-10-16T01:02:24.607"/>
    <p1510:client id="{95CDEAB4-3C41-86DF-AEEE-D145A2F85776}" v="271" dt="2020-11-11T19:07:37.238"/>
    <p1510:client id="{96DB7562-D075-EDE3-0DBD-5C59A204DE3C}" v="12" dt="2020-10-16T00:09:37.475"/>
    <p1510:client id="{9A36F0BE-FBC7-5426-3308-87661428D724}" v="872" dt="2021-01-20T17:42:00.862"/>
    <p1510:client id="{9A8FFCF4-F1C6-A656-CA2B-AAF5C71E3AB5}" v="4007" dt="2020-11-10T23:11:06.767"/>
    <p1510:client id="{9CBFF60A-BD65-FA84-29BC-50DB945E3138}" v="283" dt="2020-11-12T22:58:40.550"/>
    <p1510:client id="{A41A9B95-0254-557C-41EC-6F5D7B5AEBC9}" v="304" dt="2020-10-15T23:05:26.574"/>
    <p1510:client id="{A6BA9424-9724-04EA-F6CF-18CDD73D2546}" v="2487" dt="2021-01-20T00:20:50.218"/>
    <p1510:client id="{A8321ACE-5C80-94FD-ACF6-C204453A8668}" v="180" dt="2020-11-12T23:15:34.635"/>
    <p1510:client id="{AC22576E-F56D-E1E4-B50D-6B6CAD927E2C}" v="29" dt="2020-12-03T14:27:15.397"/>
    <p1510:client id="{BBF6EAD0-A1EA-DECD-2FF0-1016F7D0B0BE}" v="1" dt="2020-11-18T19:52:39.818"/>
    <p1510:client id="{C3BC6557-C75D-52DF-DC2B-CBD1584D2534}" v="70" dt="2020-11-18T19:39:25.526"/>
    <p1510:client id="{C5E1E160-22C9-2CE8-01B7-C6C76D1A8944}" v="24" dt="2020-11-11T00:31:09.166"/>
    <p1510:client id="{C66A0019-C01C-6792-BF10-5AB411778EAB}" v="549" dt="2020-10-15T21:59:59.521"/>
    <p1510:client id="{C8B03161-83E1-19C2-75A5-D2DFA3FA52F8}" v="12" dt="2021-01-20T21:31:29.529"/>
    <p1510:client id="{CD35E013-C033-E094-4465-151E201F6E9F}" v="217" dt="2021-01-20T20:20:11.486"/>
    <p1510:client id="{D1C7E753-9231-4CB9-CFC6-80B547BB53E4}" v="56" dt="2020-11-12T20:12:15.876"/>
    <p1510:client id="{D5010EBC-63F5-162B-BC28-0D7EB48B850C}" v="13" dt="2021-01-20T18:30:54.848"/>
    <p1510:client id="{D938BB61-F337-F92B-9794-4C97C1158FAD}" v="1142" dt="2020-11-12T23:49:09.586"/>
    <p1510:client id="{D9FE94FC-7EF1-4C11-CEE6-7C4390FFC81D}" v="443" dt="2020-10-14T19:28:15.235"/>
    <p1510:client id="{E49CC01B-D390-D0C7-D265-3AD7976EC74E}" v="1208" dt="2020-10-16T00:45:40.096"/>
    <p1510:client id="{E7F93536-2040-AB83-3E1D-D3563A766300}" v="197" dt="2020-11-12T22:09:14.297"/>
    <p1510:client id="{EA69D760-B454-75F1-38FC-86BD4960F214}" v="10" dt="2020-10-16T00:54:16.062"/>
    <p1510:client id="{F482D17A-2037-65D1-F7CC-1FE456C6AE37}" v="3" dt="2020-11-12T22:26:27.941"/>
    <p1510:client id="{FA232ED4-9059-493C-9D19-09715A06C2EE}" v="22" dt="2020-11-18T19:02:25.291"/>
    <p1510:client id="{FDB3EEFD-3628-B7FC-2BAD-CE3D88A96583}" v="9" dt="2020-10-15T23:57:49.766"/>
  </p1510:revLst>
</p1510:revInfo>
</file>

<file path=ppt/tableStyles.xml><?xml version="1.0" encoding="utf-8"?>
<a:tblStyleLst xmlns:a="http://schemas.openxmlformats.org/drawingml/2006/main" def="{C623AC06-ED6D-4E09-9816-F6ED6F276C51}">
  <a:tblStyle styleId="{C623AC06-ED6D-4E09-9816-F6ED6F276C51}"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E6B0DC7-08AA-4E88-B4D3-8413D363943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2"/>
    <p:restoredTop sz="89815"/>
  </p:normalViewPr>
  <p:slideViewPr>
    <p:cSldViewPr snapToGrid="0">
      <p:cViewPr>
        <p:scale>
          <a:sx n="73" d="100"/>
          <a:sy n="73" d="100"/>
        </p:scale>
        <p:origin x="800"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FFFF3-EA7B-4755-834F-5EF293A507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B4A639-F8C8-4E60-AF3A-06D184EA81C9}">
      <dgm:prSet phldr="0"/>
      <dgm:spPr>
        <a:solidFill>
          <a:schemeClr val="accent1"/>
        </a:solidFill>
      </dgm:spPr>
      <dgm:t>
        <a:bodyPr/>
        <a:lstStyle/>
        <a:p>
          <a:pPr rtl="0"/>
          <a:r>
            <a:rPr lang="en-US"/>
            <a:t>MIMO Control System</a:t>
          </a:r>
        </a:p>
      </dgm:t>
    </dgm:pt>
    <dgm:pt modelId="{49FB5705-F3F8-4D69-ADC6-AF615895DD75}" type="parTrans" cxnId="{E9CF4CD0-3F73-4521-A238-15F21BCB05DA}">
      <dgm:prSet/>
      <dgm:spPr/>
      <dgm:t>
        <a:bodyPr/>
        <a:lstStyle/>
        <a:p>
          <a:endParaRPr lang="en-US"/>
        </a:p>
      </dgm:t>
    </dgm:pt>
    <dgm:pt modelId="{501A54D9-8FAB-4B73-8B25-59764DE9B0DA}" type="sibTrans" cxnId="{E9CF4CD0-3F73-4521-A238-15F21BCB05DA}">
      <dgm:prSet/>
      <dgm:spPr/>
      <dgm:t>
        <a:bodyPr/>
        <a:lstStyle/>
        <a:p>
          <a:endParaRPr lang="en-US"/>
        </a:p>
      </dgm:t>
    </dgm:pt>
    <dgm:pt modelId="{56F90870-299B-4ADD-8440-A06405BDE18E}">
      <dgm:prSet phldr="0"/>
      <dgm:spPr>
        <a:solidFill>
          <a:schemeClr val="accent1"/>
        </a:solidFill>
      </dgm:spPr>
      <dgm:t>
        <a:bodyPr/>
        <a:lstStyle/>
        <a:p>
          <a:r>
            <a:rPr lang="en-US"/>
            <a:t>Air Flow Control</a:t>
          </a:r>
        </a:p>
      </dgm:t>
    </dgm:pt>
    <dgm:pt modelId="{E7EE6F84-1E7A-4E8F-A94A-F5B4EA60E08B}" type="parTrans" cxnId="{595A1B7F-CE77-4E59-A701-61B0BEF281DD}">
      <dgm:prSet/>
      <dgm:spPr/>
      <dgm:t>
        <a:bodyPr/>
        <a:lstStyle/>
        <a:p>
          <a:endParaRPr lang="en-US"/>
        </a:p>
      </dgm:t>
    </dgm:pt>
    <dgm:pt modelId="{F0B11E1B-9291-4E28-A563-4968470BBCCB}" type="sibTrans" cxnId="{595A1B7F-CE77-4E59-A701-61B0BEF281DD}">
      <dgm:prSet/>
      <dgm:spPr/>
      <dgm:t>
        <a:bodyPr/>
        <a:lstStyle/>
        <a:p>
          <a:endParaRPr lang="en-US"/>
        </a:p>
      </dgm:t>
    </dgm:pt>
    <dgm:pt modelId="{07A99A4E-CDA9-420C-8D27-9406BEBAA118}">
      <dgm:prSet phldr="0"/>
      <dgm:spPr>
        <a:solidFill>
          <a:schemeClr val="accent1"/>
        </a:solidFill>
      </dgm:spPr>
      <dgm:t>
        <a:bodyPr/>
        <a:lstStyle/>
        <a:p>
          <a:r>
            <a:rPr lang="en-US"/>
            <a:t>Receives Throttle Position Command</a:t>
          </a:r>
        </a:p>
      </dgm:t>
    </dgm:pt>
    <dgm:pt modelId="{495A1B27-EDD1-44B9-885A-96F4D77E94C9}" type="parTrans" cxnId="{55D9A406-6721-49F4-8E8E-A7D5EF76276E}">
      <dgm:prSet/>
      <dgm:spPr/>
      <dgm:t>
        <a:bodyPr/>
        <a:lstStyle/>
        <a:p>
          <a:endParaRPr lang="en-US"/>
        </a:p>
      </dgm:t>
    </dgm:pt>
    <dgm:pt modelId="{89922ACC-E269-4C0E-97FD-0C796A8D258B}" type="sibTrans" cxnId="{55D9A406-6721-49F4-8E8E-A7D5EF76276E}">
      <dgm:prSet/>
      <dgm:spPr/>
      <dgm:t>
        <a:bodyPr/>
        <a:lstStyle/>
        <a:p>
          <a:endParaRPr lang="en-US"/>
        </a:p>
      </dgm:t>
    </dgm:pt>
    <dgm:pt modelId="{3CA029AD-059E-40E9-8DA0-A4ED3F52449B}">
      <dgm:prSet phldr="0"/>
      <dgm:spPr>
        <a:solidFill>
          <a:schemeClr val="accent1"/>
        </a:solidFill>
      </dgm:spPr>
      <dgm:t>
        <a:bodyPr/>
        <a:lstStyle/>
        <a:p>
          <a:r>
            <a:rPr lang="en-US"/>
            <a:t>Receives Wastegate Position Command</a:t>
          </a:r>
        </a:p>
      </dgm:t>
    </dgm:pt>
    <dgm:pt modelId="{054FD05A-2E49-4BBF-BFD3-DDFB50A58902}" type="parTrans" cxnId="{322AB689-4823-4996-AF28-B28049DBA9FE}">
      <dgm:prSet/>
      <dgm:spPr/>
      <dgm:t>
        <a:bodyPr/>
        <a:lstStyle/>
        <a:p>
          <a:endParaRPr lang="en-US"/>
        </a:p>
      </dgm:t>
    </dgm:pt>
    <dgm:pt modelId="{1183202C-8E00-4A72-94D7-6ED385B2963B}" type="sibTrans" cxnId="{322AB689-4823-4996-AF28-B28049DBA9FE}">
      <dgm:prSet/>
      <dgm:spPr/>
      <dgm:t>
        <a:bodyPr/>
        <a:lstStyle/>
        <a:p>
          <a:endParaRPr lang="en-US"/>
        </a:p>
      </dgm:t>
    </dgm:pt>
    <dgm:pt modelId="{0909B157-2FEC-4D72-BCB2-478C8A886D2C}">
      <dgm:prSet phldr="0"/>
      <dgm:spPr>
        <a:solidFill>
          <a:schemeClr val="accent1"/>
        </a:solidFill>
      </dgm:spPr>
      <dgm:t>
        <a:bodyPr/>
        <a:lstStyle/>
        <a:p>
          <a:r>
            <a:rPr lang="en-US"/>
            <a:t>Returns Throttle Position</a:t>
          </a:r>
        </a:p>
      </dgm:t>
    </dgm:pt>
    <dgm:pt modelId="{8D3D5D7A-0675-42BF-B3C2-74A1DD6293F0}" type="parTrans" cxnId="{1DB77499-E69F-495C-ABCA-531FBFABC0DB}">
      <dgm:prSet/>
      <dgm:spPr/>
      <dgm:t>
        <a:bodyPr/>
        <a:lstStyle/>
        <a:p>
          <a:endParaRPr lang="en-US"/>
        </a:p>
      </dgm:t>
    </dgm:pt>
    <dgm:pt modelId="{97DC784D-A921-4A0C-90A3-7DC52DCCC3B8}" type="sibTrans" cxnId="{1DB77499-E69F-495C-ABCA-531FBFABC0DB}">
      <dgm:prSet/>
      <dgm:spPr/>
      <dgm:t>
        <a:bodyPr/>
        <a:lstStyle/>
        <a:p>
          <a:endParaRPr lang="en-US"/>
        </a:p>
      </dgm:t>
    </dgm:pt>
    <dgm:pt modelId="{37F5F347-7F63-41C8-B875-C027B9EF6A49}">
      <dgm:prSet phldr="0"/>
      <dgm:spPr>
        <a:solidFill>
          <a:schemeClr val="accent1"/>
        </a:solidFill>
      </dgm:spPr>
      <dgm:t>
        <a:bodyPr/>
        <a:lstStyle/>
        <a:p>
          <a:r>
            <a:rPr lang="en-US"/>
            <a:t>Returns Wastegate Position</a:t>
          </a:r>
        </a:p>
      </dgm:t>
    </dgm:pt>
    <dgm:pt modelId="{8AB090EB-5C4B-41E4-AFA5-AF00854ED6F1}" type="parTrans" cxnId="{EB923499-1FAB-4FEC-B119-1D42BB608103}">
      <dgm:prSet/>
      <dgm:spPr/>
      <dgm:t>
        <a:bodyPr/>
        <a:lstStyle/>
        <a:p>
          <a:endParaRPr lang="en-US"/>
        </a:p>
      </dgm:t>
    </dgm:pt>
    <dgm:pt modelId="{66D41830-F0C8-4C29-B7D5-5256BAA9F2AA}" type="sibTrans" cxnId="{EB923499-1FAB-4FEC-B119-1D42BB608103}">
      <dgm:prSet/>
      <dgm:spPr/>
      <dgm:t>
        <a:bodyPr/>
        <a:lstStyle/>
        <a:p>
          <a:endParaRPr lang="en-US"/>
        </a:p>
      </dgm:t>
    </dgm:pt>
    <dgm:pt modelId="{8BE175C4-E16B-4763-A7AC-DBB0B55671DF}">
      <dgm:prSet phldr="0"/>
      <dgm:spPr>
        <a:solidFill>
          <a:schemeClr val="accent1"/>
        </a:solidFill>
      </dgm:spPr>
      <dgm:t>
        <a:bodyPr/>
        <a:lstStyle/>
        <a:p>
          <a:r>
            <a:rPr lang="en-US"/>
            <a:t>Handles Differing Parameters</a:t>
          </a:r>
        </a:p>
      </dgm:t>
    </dgm:pt>
    <dgm:pt modelId="{D462F9DA-A08E-4A00-B51F-99C27016B6E8}" type="parTrans" cxnId="{527B6494-B140-4351-A5EB-65F3220A284A}">
      <dgm:prSet/>
      <dgm:spPr/>
      <dgm:t>
        <a:bodyPr/>
        <a:lstStyle/>
        <a:p>
          <a:endParaRPr lang="en-US"/>
        </a:p>
      </dgm:t>
    </dgm:pt>
    <dgm:pt modelId="{877F9077-0981-4EAF-A53F-5A2DCE91E3AF}" type="sibTrans" cxnId="{527B6494-B140-4351-A5EB-65F3220A284A}">
      <dgm:prSet/>
      <dgm:spPr/>
      <dgm:t>
        <a:bodyPr/>
        <a:lstStyle/>
        <a:p>
          <a:endParaRPr lang="en-US"/>
        </a:p>
      </dgm:t>
    </dgm:pt>
    <dgm:pt modelId="{98FB8F12-0EFD-4612-9583-BF2068B88998}">
      <dgm:prSet phldr="0"/>
      <dgm:spPr>
        <a:solidFill>
          <a:schemeClr val="accent1"/>
        </a:solidFill>
      </dgm:spPr>
      <dgm:t>
        <a:bodyPr/>
        <a:lstStyle/>
        <a:p>
          <a:r>
            <a:rPr lang="en-US"/>
            <a:t>Operates for Varying Displacements</a:t>
          </a:r>
        </a:p>
      </dgm:t>
    </dgm:pt>
    <dgm:pt modelId="{7CB06DF7-2DA5-46C0-8585-5A5C1E7C4AFE}" type="parTrans" cxnId="{84E8B0F8-5200-443A-8734-7BBAC1AC4197}">
      <dgm:prSet/>
      <dgm:spPr/>
      <dgm:t>
        <a:bodyPr/>
        <a:lstStyle/>
        <a:p>
          <a:endParaRPr lang="en-US"/>
        </a:p>
      </dgm:t>
    </dgm:pt>
    <dgm:pt modelId="{458D6D96-888B-488A-BF57-D85C4413CE1D}" type="sibTrans" cxnId="{84E8B0F8-5200-443A-8734-7BBAC1AC4197}">
      <dgm:prSet/>
      <dgm:spPr/>
      <dgm:t>
        <a:bodyPr/>
        <a:lstStyle/>
        <a:p>
          <a:endParaRPr lang="en-US"/>
        </a:p>
      </dgm:t>
    </dgm:pt>
    <dgm:pt modelId="{E0499269-784E-4579-B346-A32E8C5980BB}">
      <dgm:prSet phldr="0"/>
      <dgm:spPr>
        <a:solidFill>
          <a:schemeClr val="accent1"/>
        </a:solidFill>
      </dgm:spPr>
      <dgm:t>
        <a:bodyPr/>
        <a:lstStyle/>
        <a:p>
          <a:pPr rtl="0"/>
          <a:r>
            <a:rPr lang="en-US"/>
            <a:t>Operates for Varying Desired </a:t>
          </a:r>
          <a:r>
            <a:rPr lang="en-US">
              <a:latin typeface="Arial"/>
            </a:rPr>
            <a:t>Powers</a:t>
          </a:r>
          <a:endParaRPr lang="en-US"/>
        </a:p>
      </dgm:t>
    </dgm:pt>
    <dgm:pt modelId="{1DA1ED9C-2B78-46C5-B150-240C52BB7808}" type="parTrans" cxnId="{303717F3-26D7-4521-9B34-02E02FE7EB04}">
      <dgm:prSet/>
      <dgm:spPr/>
      <dgm:t>
        <a:bodyPr/>
        <a:lstStyle/>
        <a:p>
          <a:endParaRPr lang="en-US"/>
        </a:p>
      </dgm:t>
    </dgm:pt>
    <dgm:pt modelId="{4655FB13-0170-498C-B1FC-35B0A910F5D6}" type="sibTrans" cxnId="{303717F3-26D7-4521-9B34-02E02FE7EB04}">
      <dgm:prSet/>
      <dgm:spPr/>
      <dgm:t>
        <a:bodyPr/>
        <a:lstStyle/>
        <a:p>
          <a:endParaRPr lang="en-US"/>
        </a:p>
      </dgm:t>
    </dgm:pt>
    <dgm:pt modelId="{15EF94B8-BC83-4991-A525-077B29508F54}">
      <dgm:prSet phldr="0"/>
      <dgm:spPr>
        <a:solidFill>
          <a:schemeClr val="accent1"/>
        </a:solidFill>
      </dgm:spPr>
      <dgm:t>
        <a:bodyPr/>
        <a:lstStyle/>
        <a:p>
          <a:r>
            <a:rPr lang="en-US"/>
            <a:t>Operates for Varying Number of Cylinders</a:t>
          </a:r>
        </a:p>
      </dgm:t>
    </dgm:pt>
    <dgm:pt modelId="{9B77148F-770D-4B7D-951A-F13E8928AC98}" type="parTrans" cxnId="{F1BF187B-4CA6-4630-8DB6-E7FBEF8ADDED}">
      <dgm:prSet/>
      <dgm:spPr/>
      <dgm:t>
        <a:bodyPr/>
        <a:lstStyle/>
        <a:p>
          <a:endParaRPr lang="en-US"/>
        </a:p>
      </dgm:t>
    </dgm:pt>
    <dgm:pt modelId="{3630AC13-26E1-4E01-8CB6-76DF768FB3EF}" type="sibTrans" cxnId="{F1BF187B-4CA6-4630-8DB6-E7FBEF8ADDED}">
      <dgm:prSet/>
      <dgm:spPr/>
      <dgm:t>
        <a:bodyPr/>
        <a:lstStyle/>
        <a:p>
          <a:endParaRPr lang="en-US"/>
        </a:p>
      </dgm:t>
    </dgm:pt>
    <dgm:pt modelId="{4D25D058-B6EF-48EB-BBA3-F482114D5300}">
      <dgm:prSet phldr="0"/>
      <dgm:spPr>
        <a:solidFill>
          <a:schemeClr val="accent1"/>
        </a:solidFill>
      </dgm:spPr>
      <dgm:t>
        <a:bodyPr/>
        <a:lstStyle/>
        <a:p>
          <a:r>
            <a:rPr lang="en-US"/>
            <a:t>Integration</a:t>
          </a:r>
        </a:p>
      </dgm:t>
    </dgm:pt>
    <dgm:pt modelId="{72CB0335-33AA-49B6-9C09-02E7A61A1CBB}" type="parTrans" cxnId="{DFD7DE25-14C9-4E10-9913-117F18268AE4}">
      <dgm:prSet/>
      <dgm:spPr/>
      <dgm:t>
        <a:bodyPr/>
        <a:lstStyle/>
        <a:p>
          <a:endParaRPr lang="en-US"/>
        </a:p>
      </dgm:t>
    </dgm:pt>
    <dgm:pt modelId="{BE67962D-B4B1-440B-A028-13B658372EF2}" type="sibTrans" cxnId="{DFD7DE25-14C9-4E10-9913-117F18268AE4}">
      <dgm:prSet/>
      <dgm:spPr/>
      <dgm:t>
        <a:bodyPr/>
        <a:lstStyle/>
        <a:p>
          <a:endParaRPr lang="en-US"/>
        </a:p>
      </dgm:t>
    </dgm:pt>
    <dgm:pt modelId="{AE5ECB78-FFBD-4E4D-9E10-86D4BA99A7A1}">
      <dgm:prSet phldr="0"/>
      <dgm:spPr>
        <a:solidFill>
          <a:schemeClr val="accent2">
            <a:lumMod val="60000"/>
            <a:lumOff val="40000"/>
          </a:schemeClr>
        </a:solidFill>
      </dgm:spPr>
      <dgm:t>
        <a:bodyPr/>
        <a:lstStyle/>
        <a:p>
          <a:r>
            <a:rPr lang="en-US" dirty="0">
              <a:solidFill>
                <a:sysClr val="windowText" lastClr="000000"/>
              </a:solidFill>
            </a:rPr>
            <a:t>Works in conjunction with current feed forward controls</a:t>
          </a:r>
        </a:p>
      </dgm:t>
    </dgm:pt>
    <dgm:pt modelId="{E300D941-6509-4C35-9425-D6DE545320F3}" type="parTrans" cxnId="{5F8B600E-F46D-4626-A941-B0C6B5038D6B}">
      <dgm:prSet/>
      <dgm:spPr/>
      <dgm:t>
        <a:bodyPr/>
        <a:lstStyle/>
        <a:p>
          <a:endParaRPr lang="en-US"/>
        </a:p>
      </dgm:t>
    </dgm:pt>
    <dgm:pt modelId="{25AC9DA4-5AC5-4082-899E-2C69E8517A9D}" type="sibTrans" cxnId="{5F8B600E-F46D-4626-A941-B0C6B5038D6B}">
      <dgm:prSet/>
      <dgm:spPr/>
      <dgm:t>
        <a:bodyPr/>
        <a:lstStyle/>
        <a:p>
          <a:endParaRPr lang="en-US"/>
        </a:p>
      </dgm:t>
    </dgm:pt>
    <dgm:pt modelId="{DCCD72E8-4502-4D03-BB10-02742BF3A35B}">
      <dgm:prSet phldr="0"/>
      <dgm:spPr>
        <a:solidFill>
          <a:schemeClr val="accent1"/>
        </a:solidFill>
      </dgm:spPr>
      <dgm:t>
        <a:bodyPr/>
        <a:lstStyle/>
        <a:p>
          <a:r>
            <a:rPr lang="en-US"/>
            <a:t>Estimation Improvement</a:t>
          </a:r>
        </a:p>
      </dgm:t>
    </dgm:pt>
    <dgm:pt modelId="{4B8146DC-927D-4BD1-89B3-446A98A61DF7}" type="parTrans" cxnId="{9B5336C9-593F-4ACB-B150-3C0BB2154891}">
      <dgm:prSet/>
      <dgm:spPr/>
      <dgm:t>
        <a:bodyPr/>
        <a:lstStyle/>
        <a:p>
          <a:endParaRPr lang="en-US"/>
        </a:p>
      </dgm:t>
    </dgm:pt>
    <dgm:pt modelId="{5D4B24E0-9E0A-47C3-B816-B1FC4AD28FF4}" type="sibTrans" cxnId="{9B5336C9-593F-4ACB-B150-3C0BB2154891}">
      <dgm:prSet/>
      <dgm:spPr/>
      <dgm:t>
        <a:bodyPr/>
        <a:lstStyle/>
        <a:p>
          <a:endParaRPr lang="en-US"/>
        </a:p>
      </dgm:t>
    </dgm:pt>
    <dgm:pt modelId="{CA6F1DE9-5583-4709-A887-A596DBB11DAA}">
      <dgm:prSet phldr="0"/>
      <dgm:spPr>
        <a:solidFill>
          <a:schemeClr val="accent1"/>
        </a:solidFill>
      </dgm:spPr>
      <dgm:t>
        <a:bodyPr/>
        <a:lstStyle/>
        <a:p>
          <a:r>
            <a:rPr lang="en-US"/>
            <a:t>Drive Lambda ~ 1</a:t>
          </a:r>
        </a:p>
      </dgm:t>
    </dgm:pt>
    <dgm:pt modelId="{19FB5058-5E8C-4D7A-87FC-0E58348B00C8}" type="parTrans" cxnId="{ED2F6A78-7D4C-4C89-93F5-F2A4D878C7AE}">
      <dgm:prSet/>
      <dgm:spPr/>
      <dgm:t>
        <a:bodyPr/>
        <a:lstStyle/>
        <a:p>
          <a:endParaRPr lang="en-US"/>
        </a:p>
      </dgm:t>
    </dgm:pt>
    <dgm:pt modelId="{E50CD412-F4A3-4F2F-8494-A0817B7A6056}" type="sibTrans" cxnId="{ED2F6A78-7D4C-4C89-93F5-F2A4D878C7AE}">
      <dgm:prSet/>
      <dgm:spPr/>
      <dgm:t>
        <a:bodyPr/>
        <a:lstStyle/>
        <a:p>
          <a:endParaRPr lang="en-US"/>
        </a:p>
      </dgm:t>
    </dgm:pt>
    <dgm:pt modelId="{A7F8E22C-E379-4F86-94D5-F2FEF9D0F20B}">
      <dgm:prSet phldr="0"/>
      <dgm:spPr>
        <a:solidFill>
          <a:schemeClr val="accent1"/>
        </a:solidFill>
      </dgm:spPr>
      <dgm:t>
        <a:bodyPr/>
        <a:lstStyle/>
        <a:p>
          <a:r>
            <a:rPr lang="en-US">
              <a:latin typeface="Arial"/>
            </a:rPr>
            <a:t>Improve</a:t>
          </a:r>
          <a:r>
            <a:rPr lang="en-US"/>
            <a:t> Time Response</a:t>
          </a:r>
        </a:p>
      </dgm:t>
    </dgm:pt>
    <dgm:pt modelId="{CACC8F34-5235-4348-B2B4-6113D20D437B}" type="parTrans" cxnId="{C6129C1F-DB5F-4215-98F9-8EC9DFEFD30D}">
      <dgm:prSet/>
      <dgm:spPr/>
      <dgm:t>
        <a:bodyPr/>
        <a:lstStyle/>
        <a:p>
          <a:endParaRPr lang="en-US"/>
        </a:p>
      </dgm:t>
    </dgm:pt>
    <dgm:pt modelId="{1E7DD06A-5362-4D89-BCE8-9AC81F92350A}" type="sibTrans" cxnId="{C6129C1F-DB5F-4215-98F9-8EC9DFEFD30D}">
      <dgm:prSet/>
      <dgm:spPr/>
      <dgm:t>
        <a:bodyPr/>
        <a:lstStyle/>
        <a:p>
          <a:endParaRPr lang="en-US"/>
        </a:p>
      </dgm:t>
    </dgm:pt>
    <dgm:pt modelId="{BBB87A0B-000D-454B-8663-A3DF9ACEC929}">
      <dgm:prSet phldr="0"/>
      <dgm:spPr>
        <a:solidFill>
          <a:schemeClr val="accent1"/>
        </a:solidFill>
      </dgm:spPr>
      <dgm:t>
        <a:bodyPr/>
        <a:lstStyle/>
        <a:p>
          <a:pPr rtl="0"/>
          <a:r>
            <a:rPr lang="en-US"/>
            <a:t>Measure Error</a:t>
          </a:r>
          <a:endParaRPr lang="en-US">
            <a:latin typeface="Arial"/>
          </a:endParaRPr>
        </a:p>
      </dgm:t>
    </dgm:pt>
    <dgm:pt modelId="{940D6784-6408-4910-AD77-41499F8862B2}" type="parTrans" cxnId="{759B5ED3-A17E-45F8-AFFF-8C7E9D48E1A0}">
      <dgm:prSet/>
      <dgm:spPr/>
      <dgm:t>
        <a:bodyPr/>
        <a:lstStyle/>
        <a:p>
          <a:endParaRPr lang="en-US"/>
        </a:p>
      </dgm:t>
    </dgm:pt>
    <dgm:pt modelId="{4F92BA1F-E2C9-49FA-B4D6-06C3AF522FC2}" type="sibTrans" cxnId="{759B5ED3-A17E-45F8-AFFF-8C7E9D48E1A0}">
      <dgm:prSet/>
      <dgm:spPr/>
      <dgm:t>
        <a:bodyPr/>
        <a:lstStyle/>
        <a:p>
          <a:endParaRPr lang="en-US"/>
        </a:p>
      </dgm:t>
    </dgm:pt>
    <dgm:pt modelId="{9CE98DB6-242C-4701-B8F1-F53EFD4C3517}">
      <dgm:prSet phldr="0"/>
      <dgm:spPr>
        <a:solidFill>
          <a:schemeClr val="accent2">
            <a:lumMod val="60000"/>
            <a:lumOff val="40000"/>
          </a:schemeClr>
        </a:solidFill>
      </dgm:spPr>
      <dgm:t>
        <a:bodyPr/>
        <a:lstStyle/>
        <a:p>
          <a:r>
            <a:rPr lang="en-US" dirty="0">
              <a:solidFill>
                <a:sysClr val="windowText" lastClr="000000"/>
              </a:solidFill>
            </a:rPr>
            <a:t>Receives Multiple Inputs</a:t>
          </a:r>
        </a:p>
      </dgm:t>
    </dgm:pt>
    <dgm:pt modelId="{06A819F5-BF0D-4E83-B264-10802A63B12A}" type="sibTrans" cxnId="{8EC7206F-70C2-448A-8F95-51760E9ACC61}">
      <dgm:prSet/>
      <dgm:spPr/>
      <dgm:t>
        <a:bodyPr/>
        <a:lstStyle/>
        <a:p>
          <a:endParaRPr lang="en-US"/>
        </a:p>
      </dgm:t>
    </dgm:pt>
    <dgm:pt modelId="{2788F65B-3E66-46B3-AD15-E60ACAB52109}" type="parTrans" cxnId="{8EC7206F-70C2-448A-8F95-51760E9ACC61}">
      <dgm:prSet/>
      <dgm:spPr/>
      <dgm:t>
        <a:bodyPr/>
        <a:lstStyle/>
        <a:p>
          <a:endParaRPr lang="en-US"/>
        </a:p>
      </dgm:t>
    </dgm:pt>
    <dgm:pt modelId="{FF43FE9C-FA9A-48E1-ACD2-5D97FBB4809C}">
      <dgm:prSet phldr="0"/>
      <dgm:spPr>
        <a:solidFill>
          <a:schemeClr val="accent2">
            <a:lumMod val="60000"/>
            <a:lumOff val="40000"/>
          </a:schemeClr>
        </a:solidFill>
      </dgm:spPr>
      <dgm:t>
        <a:bodyPr/>
        <a:lstStyle/>
        <a:p>
          <a:r>
            <a:rPr lang="en-US" dirty="0">
              <a:solidFill>
                <a:sysClr val="windowText" lastClr="000000"/>
              </a:solidFill>
            </a:rPr>
            <a:t>Returns Multiple Outputs</a:t>
          </a:r>
        </a:p>
      </dgm:t>
    </dgm:pt>
    <dgm:pt modelId="{F8E670EC-0077-4335-8239-D5F31BB34548}" type="sibTrans" cxnId="{96D6A120-CDED-46BD-A364-1AFDC1F65EFE}">
      <dgm:prSet/>
      <dgm:spPr/>
      <dgm:t>
        <a:bodyPr/>
        <a:lstStyle/>
        <a:p>
          <a:endParaRPr lang="en-US"/>
        </a:p>
      </dgm:t>
    </dgm:pt>
    <dgm:pt modelId="{3A8CB6C0-ADA0-4A65-B20C-D5E856E20825}" type="parTrans" cxnId="{96D6A120-CDED-46BD-A364-1AFDC1F65EFE}">
      <dgm:prSet/>
      <dgm:spPr/>
      <dgm:t>
        <a:bodyPr/>
        <a:lstStyle/>
        <a:p>
          <a:endParaRPr lang="en-US"/>
        </a:p>
      </dgm:t>
    </dgm:pt>
    <dgm:pt modelId="{90EC4189-D0C6-4282-AF3B-51C3FBB69A65}">
      <dgm:prSet phldr="0"/>
      <dgm:spPr>
        <a:solidFill>
          <a:schemeClr val="accent2">
            <a:lumMod val="60000"/>
            <a:lumOff val="40000"/>
          </a:schemeClr>
        </a:solidFill>
      </dgm:spPr>
      <dgm:t>
        <a:bodyPr/>
        <a:lstStyle/>
        <a:p>
          <a:r>
            <a:rPr lang="en-US" dirty="0">
              <a:solidFill>
                <a:sysClr val="windowText" lastClr="000000"/>
              </a:solidFill>
            </a:rPr>
            <a:t>Align Output Torque with Desired</a:t>
          </a:r>
        </a:p>
      </dgm:t>
    </dgm:pt>
    <dgm:pt modelId="{9438DD6F-7B17-4FC4-824B-92C3A277E076}" type="sibTrans" cxnId="{BE783B93-7F4A-4CBC-A0C5-97052E554080}">
      <dgm:prSet/>
      <dgm:spPr/>
      <dgm:t>
        <a:bodyPr/>
        <a:lstStyle/>
        <a:p>
          <a:endParaRPr lang="en-US"/>
        </a:p>
      </dgm:t>
    </dgm:pt>
    <dgm:pt modelId="{A295C543-C7C1-429F-A547-8203B8DCF8C0}" type="parTrans" cxnId="{BE783B93-7F4A-4CBC-A0C5-97052E554080}">
      <dgm:prSet/>
      <dgm:spPr/>
      <dgm:t>
        <a:bodyPr/>
        <a:lstStyle/>
        <a:p>
          <a:endParaRPr lang="en-US"/>
        </a:p>
      </dgm:t>
    </dgm:pt>
    <dgm:pt modelId="{33A01AAC-C9C7-40BF-B305-9AE091F4C839}" type="pres">
      <dgm:prSet presAssocID="{0A6FFFF3-EA7B-4755-834F-5EF293A50791}" presName="hierChild1" presStyleCnt="0">
        <dgm:presLayoutVars>
          <dgm:orgChart val="1"/>
          <dgm:chPref val="1"/>
          <dgm:dir/>
          <dgm:animOne val="branch"/>
          <dgm:animLvl val="lvl"/>
          <dgm:resizeHandles/>
        </dgm:presLayoutVars>
      </dgm:prSet>
      <dgm:spPr/>
    </dgm:pt>
    <dgm:pt modelId="{E9BF099D-E956-4228-9CB5-21249D2EACCF}" type="pres">
      <dgm:prSet presAssocID="{E3B4A639-F8C8-4E60-AF3A-06D184EA81C9}" presName="hierRoot1" presStyleCnt="0">
        <dgm:presLayoutVars>
          <dgm:hierBranch val="init"/>
        </dgm:presLayoutVars>
      </dgm:prSet>
      <dgm:spPr/>
    </dgm:pt>
    <dgm:pt modelId="{5F4C65FF-14A0-4683-B40C-44BFC3738EB7}" type="pres">
      <dgm:prSet presAssocID="{E3B4A639-F8C8-4E60-AF3A-06D184EA81C9}" presName="rootComposite1" presStyleCnt="0"/>
      <dgm:spPr/>
    </dgm:pt>
    <dgm:pt modelId="{40471DB2-ADB1-4024-A607-AB76B120F1BB}" type="pres">
      <dgm:prSet presAssocID="{E3B4A639-F8C8-4E60-AF3A-06D184EA81C9}" presName="rootText1" presStyleLbl="node0" presStyleIdx="0" presStyleCnt="1">
        <dgm:presLayoutVars>
          <dgm:chPref val="3"/>
        </dgm:presLayoutVars>
      </dgm:prSet>
      <dgm:spPr/>
    </dgm:pt>
    <dgm:pt modelId="{DBB3CDCF-5237-495E-A190-E36433B26A72}" type="pres">
      <dgm:prSet presAssocID="{E3B4A639-F8C8-4E60-AF3A-06D184EA81C9}" presName="rootConnector1" presStyleLbl="node1" presStyleIdx="0" presStyleCnt="0"/>
      <dgm:spPr/>
    </dgm:pt>
    <dgm:pt modelId="{9A53AEAB-A9D3-4075-909B-61C804257C9D}" type="pres">
      <dgm:prSet presAssocID="{E3B4A639-F8C8-4E60-AF3A-06D184EA81C9}" presName="hierChild2" presStyleCnt="0"/>
      <dgm:spPr/>
    </dgm:pt>
    <dgm:pt modelId="{10FACDF5-291B-421D-A67C-3D29E0300B84}" type="pres">
      <dgm:prSet presAssocID="{E7EE6F84-1E7A-4E8F-A94A-F5B4EA60E08B}" presName="Name37" presStyleLbl="parChTrans1D2" presStyleIdx="0" presStyleCnt="3"/>
      <dgm:spPr/>
    </dgm:pt>
    <dgm:pt modelId="{A58577CD-7771-46A0-80BA-36CE3957B272}" type="pres">
      <dgm:prSet presAssocID="{56F90870-299B-4ADD-8440-A06405BDE18E}" presName="hierRoot2" presStyleCnt="0">
        <dgm:presLayoutVars>
          <dgm:hierBranch val="init"/>
        </dgm:presLayoutVars>
      </dgm:prSet>
      <dgm:spPr/>
    </dgm:pt>
    <dgm:pt modelId="{57C7791B-E8CD-4E28-9DA0-56A03B89201A}" type="pres">
      <dgm:prSet presAssocID="{56F90870-299B-4ADD-8440-A06405BDE18E}" presName="rootComposite" presStyleCnt="0"/>
      <dgm:spPr/>
    </dgm:pt>
    <dgm:pt modelId="{3F0EFB56-0384-4500-B045-1199B50B4A07}" type="pres">
      <dgm:prSet presAssocID="{56F90870-299B-4ADD-8440-A06405BDE18E}" presName="rootText" presStyleLbl="node2" presStyleIdx="0" presStyleCnt="3">
        <dgm:presLayoutVars>
          <dgm:chPref val="3"/>
        </dgm:presLayoutVars>
      </dgm:prSet>
      <dgm:spPr/>
    </dgm:pt>
    <dgm:pt modelId="{231434ED-736A-4E02-BBC1-F5AA4E2E1310}" type="pres">
      <dgm:prSet presAssocID="{56F90870-299B-4ADD-8440-A06405BDE18E}" presName="rootConnector" presStyleLbl="node2" presStyleIdx="0" presStyleCnt="3"/>
      <dgm:spPr/>
    </dgm:pt>
    <dgm:pt modelId="{70239308-4057-4FFC-A9A8-963D9B757085}" type="pres">
      <dgm:prSet presAssocID="{56F90870-299B-4ADD-8440-A06405BDE18E}" presName="hierChild4" presStyleCnt="0"/>
      <dgm:spPr/>
    </dgm:pt>
    <dgm:pt modelId="{B45C738D-E919-44CA-AAB7-084ED10D4880}" type="pres">
      <dgm:prSet presAssocID="{2788F65B-3E66-46B3-AD15-E60ACAB52109}" presName="Name37" presStyleLbl="parChTrans1D3" presStyleIdx="0" presStyleCnt="5"/>
      <dgm:spPr/>
    </dgm:pt>
    <dgm:pt modelId="{77862273-EF30-4A67-8765-905130CA2219}" type="pres">
      <dgm:prSet presAssocID="{9CE98DB6-242C-4701-B8F1-F53EFD4C3517}" presName="hierRoot2" presStyleCnt="0">
        <dgm:presLayoutVars>
          <dgm:hierBranch val="init"/>
        </dgm:presLayoutVars>
      </dgm:prSet>
      <dgm:spPr/>
    </dgm:pt>
    <dgm:pt modelId="{74667144-CF91-47A1-8C5E-24047D1B4111}" type="pres">
      <dgm:prSet presAssocID="{9CE98DB6-242C-4701-B8F1-F53EFD4C3517}" presName="rootComposite" presStyleCnt="0"/>
      <dgm:spPr/>
    </dgm:pt>
    <dgm:pt modelId="{F59647C3-97B0-4302-A30A-F9CEE26CAD46}" type="pres">
      <dgm:prSet presAssocID="{9CE98DB6-242C-4701-B8F1-F53EFD4C3517}" presName="rootText" presStyleLbl="node3" presStyleIdx="0" presStyleCnt="5" custLinFactNeighborX="-533" custLinFactNeighborY="-2608">
        <dgm:presLayoutVars>
          <dgm:chPref val="3"/>
        </dgm:presLayoutVars>
      </dgm:prSet>
      <dgm:spPr/>
    </dgm:pt>
    <dgm:pt modelId="{0851BC0E-EBF4-4639-8D1B-52DA5B8432E1}" type="pres">
      <dgm:prSet presAssocID="{9CE98DB6-242C-4701-B8F1-F53EFD4C3517}" presName="rootConnector" presStyleLbl="node3" presStyleIdx="0" presStyleCnt="5"/>
      <dgm:spPr/>
    </dgm:pt>
    <dgm:pt modelId="{FDB96B86-BA53-4865-83D5-A51E3BE4BAEC}" type="pres">
      <dgm:prSet presAssocID="{9CE98DB6-242C-4701-B8F1-F53EFD4C3517}" presName="hierChild4" presStyleCnt="0"/>
      <dgm:spPr/>
    </dgm:pt>
    <dgm:pt modelId="{8EDED56D-5D83-4C19-BE84-5E62945242BA}" type="pres">
      <dgm:prSet presAssocID="{495A1B27-EDD1-44B9-885A-96F4D77E94C9}" presName="Name37" presStyleLbl="parChTrans1D4" presStyleIdx="0" presStyleCnt="10"/>
      <dgm:spPr/>
    </dgm:pt>
    <dgm:pt modelId="{93373023-84DD-429A-9790-CE67B9F45804}" type="pres">
      <dgm:prSet presAssocID="{07A99A4E-CDA9-420C-8D27-9406BEBAA118}" presName="hierRoot2" presStyleCnt="0">
        <dgm:presLayoutVars>
          <dgm:hierBranch val="init"/>
        </dgm:presLayoutVars>
      </dgm:prSet>
      <dgm:spPr/>
    </dgm:pt>
    <dgm:pt modelId="{4C74C560-397B-4756-9D1C-916810C22A07}" type="pres">
      <dgm:prSet presAssocID="{07A99A4E-CDA9-420C-8D27-9406BEBAA118}" presName="rootComposite" presStyleCnt="0"/>
      <dgm:spPr/>
    </dgm:pt>
    <dgm:pt modelId="{F6044380-C6D4-40BA-B257-1B5D631DA77C}" type="pres">
      <dgm:prSet presAssocID="{07A99A4E-CDA9-420C-8D27-9406BEBAA118}" presName="rootText" presStyleLbl="node4" presStyleIdx="0" presStyleCnt="10">
        <dgm:presLayoutVars>
          <dgm:chPref val="3"/>
        </dgm:presLayoutVars>
      </dgm:prSet>
      <dgm:spPr/>
    </dgm:pt>
    <dgm:pt modelId="{D4A3BE12-0268-487D-A1FF-65A46D46D3F0}" type="pres">
      <dgm:prSet presAssocID="{07A99A4E-CDA9-420C-8D27-9406BEBAA118}" presName="rootConnector" presStyleLbl="node4" presStyleIdx="0" presStyleCnt="10"/>
      <dgm:spPr/>
    </dgm:pt>
    <dgm:pt modelId="{2A1B5D2A-D24B-4A0F-A0EC-9D87C64B7C53}" type="pres">
      <dgm:prSet presAssocID="{07A99A4E-CDA9-420C-8D27-9406BEBAA118}" presName="hierChild4" presStyleCnt="0"/>
      <dgm:spPr/>
    </dgm:pt>
    <dgm:pt modelId="{1093BD62-3844-4785-B8CF-B4609DCFFB78}" type="pres">
      <dgm:prSet presAssocID="{07A99A4E-CDA9-420C-8D27-9406BEBAA118}" presName="hierChild5" presStyleCnt="0"/>
      <dgm:spPr/>
    </dgm:pt>
    <dgm:pt modelId="{754FC670-EA39-4608-AF2E-CA59921E86A3}" type="pres">
      <dgm:prSet presAssocID="{054FD05A-2E49-4BBF-BFD3-DDFB50A58902}" presName="Name37" presStyleLbl="parChTrans1D4" presStyleIdx="1" presStyleCnt="10"/>
      <dgm:spPr/>
    </dgm:pt>
    <dgm:pt modelId="{6EDD775E-8B29-4F62-858B-77C6E44488D4}" type="pres">
      <dgm:prSet presAssocID="{3CA029AD-059E-40E9-8DA0-A4ED3F52449B}" presName="hierRoot2" presStyleCnt="0">
        <dgm:presLayoutVars>
          <dgm:hierBranch val="init"/>
        </dgm:presLayoutVars>
      </dgm:prSet>
      <dgm:spPr/>
    </dgm:pt>
    <dgm:pt modelId="{1DDBEEC9-AC7D-484A-837A-250DDD8D2801}" type="pres">
      <dgm:prSet presAssocID="{3CA029AD-059E-40E9-8DA0-A4ED3F52449B}" presName="rootComposite" presStyleCnt="0"/>
      <dgm:spPr/>
    </dgm:pt>
    <dgm:pt modelId="{6508B479-B262-4998-BE16-43611C9DC7CA}" type="pres">
      <dgm:prSet presAssocID="{3CA029AD-059E-40E9-8DA0-A4ED3F52449B}" presName="rootText" presStyleLbl="node4" presStyleIdx="1" presStyleCnt="10">
        <dgm:presLayoutVars>
          <dgm:chPref val="3"/>
        </dgm:presLayoutVars>
      </dgm:prSet>
      <dgm:spPr/>
    </dgm:pt>
    <dgm:pt modelId="{52D9F959-7735-4FFB-A33E-ECEC5705E435}" type="pres">
      <dgm:prSet presAssocID="{3CA029AD-059E-40E9-8DA0-A4ED3F52449B}" presName="rootConnector" presStyleLbl="node4" presStyleIdx="1" presStyleCnt="10"/>
      <dgm:spPr/>
    </dgm:pt>
    <dgm:pt modelId="{F8F024E8-18A3-4A8C-86BC-710CFEB99F56}" type="pres">
      <dgm:prSet presAssocID="{3CA029AD-059E-40E9-8DA0-A4ED3F52449B}" presName="hierChild4" presStyleCnt="0"/>
      <dgm:spPr/>
    </dgm:pt>
    <dgm:pt modelId="{B802291A-D27B-4C38-8651-A4E84384BCC9}" type="pres">
      <dgm:prSet presAssocID="{3CA029AD-059E-40E9-8DA0-A4ED3F52449B}" presName="hierChild5" presStyleCnt="0"/>
      <dgm:spPr/>
    </dgm:pt>
    <dgm:pt modelId="{097CF7FB-93EE-4137-BA71-7296927C7117}" type="pres">
      <dgm:prSet presAssocID="{9CE98DB6-242C-4701-B8F1-F53EFD4C3517}" presName="hierChild5" presStyleCnt="0"/>
      <dgm:spPr/>
    </dgm:pt>
    <dgm:pt modelId="{FF14F6F0-E1B7-491F-B49E-844A2783F43B}" type="pres">
      <dgm:prSet presAssocID="{3A8CB6C0-ADA0-4A65-B20C-D5E856E20825}" presName="Name37" presStyleLbl="parChTrans1D3" presStyleIdx="1" presStyleCnt="5"/>
      <dgm:spPr/>
    </dgm:pt>
    <dgm:pt modelId="{13A93495-9832-4B80-A8EF-1A5C39663E49}" type="pres">
      <dgm:prSet presAssocID="{FF43FE9C-FA9A-48E1-ACD2-5D97FBB4809C}" presName="hierRoot2" presStyleCnt="0">
        <dgm:presLayoutVars>
          <dgm:hierBranch val="init"/>
        </dgm:presLayoutVars>
      </dgm:prSet>
      <dgm:spPr/>
    </dgm:pt>
    <dgm:pt modelId="{8FA01FB2-B8F5-4C61-891C-047383AB08AF}" type="pres">
      <dgm:prSet presAssocID="{FF43FE9C-FA9A-48E1-ACD2-5D97FBB4809C}" presName="rootComposite" presStyleCnt="0"/>
      <dgm:spPr/>
    </dgm:pt>
    <dgm:pt modelId="{25781418-2984-42D1-8DC7-6C62C16A844F}" type="pres">
      <dgm:prSet presAssocID="{FF43FE9C-FA9A-48E1-ACD2-5D97FBB4809C}" presName="rootText" presStyleLbl="node3" presStyleIdx="1" presStyleCnt="5" custLinFactNeighborX="-463" custLinFactNeighborY="2899">
        <dgm:presLayoutVars>
          <dgm:chPref val="3"/>
        </dgm:presLayoutVars>
      </dgm:prSet>
      <dgm:spPr/>
    </dgm:pt>
    <dgm:pt modelId="{311B60A9-56DC-4AE0-982E-78DF51DA48B5}" type="pres">
      <dgm:prSet presAssocID="{FF43FE9C-FA9A-48E1-ACD2-5D97FBB4809C}" presName="rootConnector" presStyleLbl="node3" presStyleIdx="1" presStyleCnt="5"/>
      <dgm:spPr/>
    </dgm:pt>
    <dgm:pt modelId="{A34E29D9-A8FC-4A0A-AE70-05A1B45E0D15}" type="pres">
      <dgm:prSet presAssocID="{FF43FE9C-FA9A-48E1-ACD2-5D97FBB4809C}" presName="hierChild4" presStyleCnt="0"/>
      <dgm:spPr/>
    </dgm:pt>
    <dgm:pt modelId="{C1CC0869-EE06-4E92-933A-1D0AEA936001}" type="pres">
      <dgm:prSet presAssocID="{8D3D5D7A-0675-42BF-B3C2-74A1DD6293F0}" presName="Name37" presStyleLbl="parChTrans1D4" presStyleIdx="2" presStyleCnt="10"/>
      <dgm:spPr/>
    </dgm:pt>
    <dgm:pt modelId="{0CA7725A-D062-4E84-B7B2-E75003CA47DD}" type="pres">
      <dgm:prSet presAssocID="{0909B157-2FEC-4D72-BCB2-478C8A886D2C}" presName="hierRoot2" presStyleCnt="0">
        <dgm:presLayoutVars>
          <dgm:hierBranch val="init"/>
        </dgm:presLayoutVars>
      </dgm:prSet>
      <dgm:spPr/>
    </dgm:pt>
    <dgm:pt modelId="{F7785A93-EC9A-4686-A931-324B2FB94756}" type="pres">
      <dgm:prSet presAssocID="{0909B157-2FEC-4D72-BCB2-478C8A886D2C}" presName="rootComposite" presStyleCnt="0"/>
      <dgm:spPr/>
    </dgm:pt>
    <dgm:pt modelId="{D7497326-75C3-4F64-B34A-D923A52DFCE1}" type="pres">
      <dgm:prSet presAssocID="{0909B157-2FEC-4D72-BCB2-478C8A886D2C}" presName="rootText" presStyleLbl="node4" presStyleIdx="2" presStyleCnt="10">
        <dgm:presLayoutVars>
          <dgm:chPref val="3"/>
        </dgm:presLayoutVars>
      </dgm:prSet>
      <dgm:spPr/>
    </dgm:pt>
    <dgm:pt modelId="{92E37F47-79A7-47D8-B39F-30CF7ADE4EF4}" type="pres">
      <dgm:prSet presAssocID="{0909B157-2FEC-4D72-BCB2-478C8A886D2C}" presName="rootConnector" presStyleLbl="node4" presStyleIdx="2" presStyleCnt="10"/>
      <dgm:spPr/>
    </dgm:pt>
    <dgm:pt modelId="{092D47AD-3154-4128-B7F0-118D592EC278}" type="pres">
      <dgm:prSet presAssocID="{0909B157-2FEC-4D72-BCB2-478C8A886D2C}" presName="hierChild4" presStyleCnt="0"/>
      <dgm:spPr/>
    </dgm:pt>
    <dgm:pt modelId="{763787DE-57BE-4A75-8FAC-3B2BB662869F}" type="pres">
      <dgm:prSet presAssocID="{0909B157-2FEC-4D72-BCB2-478C8A886D2C}" presName="hierChild5" presStyleCnt="0"/>
      <dgm:spPr/>
    </dgm:pt>
    <dgm:pt modelId="{8ECFA237-B29E-4A0E-9679-C52F8BD7645C}" type="pres">
      <dgm:prSet presAssocID="{8AB090EB-5C4B-41E4-AFA5-AF00854ED6F1}" presName="Name37" presStyleLbl="parChTrans1D4" presStyleIdx="3" presStyleCnt="10"/>
      <dgm:spPr/>
    </dgm:pt>
    <dgm:pt modelId="{24494EA4-9AE5-43E8-9413-497E44984031}" type="pres">
      <dgm:prSet presAssocID="{37F5F347-7F63-41C8-B875-C027B9EF6A49}" presName="hierRoot2" presStyleCnt="0">
        <dgm:presLayoutVars>
          <dgm:hierBranch val="init"/>
        </dgm:presLayoutVars>
      </dgm:prSet>
      <dgm:spPr/>
    </dgm:pt>
    <dgm:pt modelId="{C25EB0AA-E0C2-4CEF-AF10-12D46D989BE5}" type="pres">
      <dgm:prSet presAssocID="{37F5F347-7F63-41C8-B875-C027B9EF6A49}" presName="rootComposite" presStyleCnt="0"/>
      <dgm:spPr/>
    </dgm:pt>
    <dgm:pt modelId="{3C58B1EF-4E41-4102-A2A7-4D28FA630DBF}" type="pres">
      <dgm:prSet presAssocID="{37F5F347-7F63-41C8-B875-C027B9EF6A49}" presName="rootText" presStyleLbl="node4" presStyleIdx="3" presStyleCnt="10">
        <dgm:presLayoutVars>
          <dgm:chPref val="3"/>
        </dgm:presLayoutVars>
      </dgm:prSet>
      <dgm:spPr/>
    </dgm:pt>
    <dgm:pt modelId="{D832F0AF-D062-44C4-8D1C-1F45B3C1FEF0}" type="pres">
      <dgm:prSet presAssocID="{37F5F347-7F63-41C8-B875-C027B9EF6A49}" presName="rootConnector" presStyleLbl="node4" presStyleIdx="3" presStyleCnt="10"/>
      <dgm:spPr/>
    </dgm:pt>
    <dgm:pt modelId="{87B9E771-9EAE-4313-B1E8-340B1533E3D4}" type="pres">
      <dgm:prSet presAssocID="{37F5F347-7F63-41C8-B875-C027B9EF6A49}" presName="hierChild4" presStyleCnt="0"/>
      <dgm:spPr/>
    </dgm:pt>
    <dgm:pt modelId="{A67C32FB-49E2-47EC-BEAA-D01FE5225289}" type="pres">
      <dgm:prSet presAssocID="{37F5F347-7F63-41C8-B875-C027B9EF6A49}" presName="hierChild5" presStyleCnt="0"/>
      <dgm:spPr/>
    </dgm:pt>
    <dgm:pt modelId="{79F47CC2-AEBF-4279-B024-A91B108B37E3}" type="pres">
      <dgm:prSet presAssocID="{FF43FE9C-FA9A-48E1-ACD2-5D97FBB4809C}" presName="hierChild5" presStyleCnt="0"/>
      <dgm:spPr/>
    </dgm:pt>
    <dgm:pt modelId="{38FB78B8-FC11-4EA2-9E85-D169167E9A98}" type="pres">
      <dgm:prSet presAssocID="{D462F9DA-A08E-4A00-B51F-99C27016B6E8}" presName="Name37" presStyleLbl="parChTrans1D3" presStyleIdx="2" presStyleCnt="5"/>
      <dgm:spPr/>
    </dgm:pt>
    <dgm:pt modelId="{B134D884-7D15-41AB-8FDD-9CF06FC35301}" type="pres">
      <dgm:prSet presAssocID="{8BE175C4-E16B-4763-A7AC-DBB0B55671DF}" presName="hierRoot2" presStyleCnt="0">
        <dgm:presLayoutVars>
          <dgm:hierBranch val="init"/>
        </dgm:presLayoutVars>
      </dgm:prSet>
      <dgm:spPr/>
    </dgm:pt>
    <dgm:pt modelId="{79EC2798-0374-4B3B-A2AA-572C21A4C5E5}" type="pres">
      <dgm:prSet presAssocID="{8BE175C4-E16B-4763-A7AC-DBB0B55671DF}" presName="rootComposite" presStyleCnt="0"/>
      <dgm:spPr/>
    </dgm:pt>
    <dgm:pt modelId="{1045414D-F189-4017-A889-13CCA0A1CFDF}" type="pres">
      <dgm:prSet presAssocID="{8BE175C4-E16B-4763-A7AC-DBB0B55671DF}" presName="rootText" presStyleLbl="node3" presStyleIdx="2" presStyleCnt="5">
        <dgm:presLayoutVars>
          <dgm:chPref val="3"/>
        </dgm:presLayoutVars>
      </dgm:prSet>
      <dgm:spPr/>
    </dgm:pt>
    <dgm:pt modelId="{AA5AEDF8-99A7-4451-AA82-DBDBCC0126C0}" type="pres">
      <dgm:prSet presAssocID="{8BE175C4-E16B-4763-A7AC-DBB0B55671DF}" presName="rootConnector" presStyleLbl="node3" presStyleIdx="2" presStyleCnt="5"/>
      <dgm:spPr/>
    </dgm:pt>
    <dgm:pt modelId="{17D207E5-2679-4988-BA4B-5ED64C601CF8}" type="pres">
      <dgm:prSet presAssocID="{8BE175C4-E16B-4763-A7AC-DBB0B55671DF}" presName="hierChild4" presStyleCnt="0"/>
      <dgm:spPr/>
    </dgm:pt>
    <dgm:pt modelId="{423D7FCB-1F24-404F-A59E-BEE585AB24F8}" type="pres">
      <dgm:prSet presAssocID="{7CB06DF7-2DA5-46C0-8585-5A5C1E7C4AFE}" presName="Name37" presStyleLbl="parChTrans1D4" presStyleIdx="4" presStyleCnt="10"/>
      <dgm:spPr/>
    </dgm:pt>
    <dgm:pt modelId="{7DC14064-A72C-462C-8AF3-9E2CDCE4819E}" type="pres">
      <dgm:prSet presAssocID="{98FB8F12-0EFD-4612-9583-BF2068B88998}" presName="hierRoot2" presStyleCnt="0">
        <dgm:presLayoutVars>
          <dgm:hierBranch val="init"/>
        </dgm:presLayoutVars>
      </dgm:prSet>
      <dgm:spPr/>
    </dgm:pt>
    <dgm:pt modelId="{0CCCA9E7-C655-46C7-B899-332A19B4944C}" type="pres">
      <dgm:prSet presAssocID="{98FB8F12-0EFD-4612-9583-BF2068B88998}" presName="rootComposite" presStyleCnt="0"/>
      <dgm:spPr/>
    </dgm:pt>
    <dgm:pt modelId="{B791F708-D4C0-4F4B-9268-C1EB4322F46E}" type="pres">
      <dgm:prSet presAssocID="{98FB8F12-0EFD-4612-9583-BF2068B88998}" presName="rootText" presStyleLbl="node4" presStyleIdx="4" presStyleCnt="10">
        <dgm:presLayoutVars>
          <dgm:chPref val="3"/>
        </dgm:presLayoutVars>
      </dgm:prSet>
      <dgm:spPr/>
    </dgm:pt>
    <dgm:pt modelId="{873EC43A-48FA-4A81-B025-2A46EA232311}" type="pres">
      <dgm:prSet presAssocID="{98FB8F12-0EFD-4612-9583-BF2068B88998}" presName="rootConnector" presStyleLbl="node4" presStyleIdx="4" presStyleCnt="10"/>
      <dgm:spPr/>
    </dgm:pt>
    <dgm:pt modelId="{CB3ED31B-186D-4531-8C2D-5CAE8A8D719F}" type="pres">
      <dgm:prSet presAssocID="{98FB8F12-0EFD-4612-9583-BF2068B88998}" presName="hierChild4" presStyleCnt="0"/>
      <dgm:spPr/>
    </dgm:pt>
    <dgm:pt modelId="{80B3BB85-5335-446D-AB29-C5A109AC820E}" type="pres">
      <dgm:prSet presAssocID="{98FB8F12-0EFD-4612-9583-BF2068B88998}" presName="hierChild5" presStyleCnt="0"/>
      <dgm:spPr/>
    </dgm:pt>
    <dgm:pt modelId="{73A25D16-2F1E-47CC-80C4-932F0C11421C}" type="pres">
      <dgm:prSet presAssocID="{1DA1ED9C-2B78-46C5-B150-240C52BB7808}" presName="Name37" presStyleLbl="parChTrans1D4" presStyleIdx="5" presStyleCnt="10"/>
      <dgm:spPr/>
    </dgm:pt>
    <dgm:pt modelId="{FF8C52A8-A1B5-467E-BF99-31A10F7EA56C}" type="pres">
      <dgm:prSet presAssocID="{E0499269-784E-4579-B346-A32E8C5980BB}" presName="hierRoot2" presStyleCnt="0">
        <dgm:presLayoutVars>
          <dgm:hierBranch val="init"/>
        </dgm:presLayoutVars>
      </dgm:prSet>
      <dgm:spPr/>
    </dgm:pt>
    <dgm:pt modelId="{33248593-878C-4FF7-8194-52DB0EF9162B}" type="pres">
      <dgm:prSet presAssocID="{E0499269-784E-4579-B346-A32E8C5980BB}" presName="rootComposite" presStyleCnt="0"/>
      <dgm:spPr/>
    </dgm:pt>
    <dgm:pt modelId="{7987F8C0-C520-4773-95DE-C872BE9D4879}" type="pres">
      <dgm:prSet presAssocID="{E0499269-784E-4579-B346-A32E8C5980BB}" presName="rootText" presStyleLbl="node4" presStyleIdx="5" presStyleCnt="10">
        <dgm:presLayoutVars>
          <dgm:chPref val="3"/>
        </dgm:presLayoutVars>
      </dgm:prSet>
      <dgm:spPr/>
    </dgm:pt>
    <dgm:pt modelId="{04E7BE54-9A3F-4C71-896F-6129577281AF}" type="pres">
      <dgm:prSet presAssocID="{E0499269-784E-4579-B346-A32E8C5980BB}" presName="rootConnector" presStyleLbl="node4" presStyleIdx="5" presStyleCnt="10"/>
      <dgm:spPr/>
    </dgm:pt>
    <dgm:pt modelId="{B74B857D-0A84-40A8-AD6B-7F9083531E45}" type="pres">
      <dgm:prSet presAssocID="{E0499269-784E-4579-B346-A32E8C5980BB}" presName="hierChild4" presStyleCnt="0"/>
      <dgm:spPr/>
    </dgm:pt>
    <dgm:pt modelId="{9A6A9324-28DE-46A5-9950-B3FA60079CC9}" type="pres">
      <dgm:prSet presAssocID="{E0499269-784E-4579-B346-A32E8C5980BB}" presName="hierChild5" presStyleCnt="0"/>
      <dgm:spPr/>
    </dgm:pt>
    <dgm:pt modelId="{15453EF0-B5E7-4431-8857-CFF104197C4A}" type="pres">
      <dgm:prSet presAssocID="{9B77148F-770D-4B7D-951A-F13E8928AC98}" presName="Name37" presStyleLbl="parChTrans1D4" presStyleIdx="6" presStyleCnt="10"/>
      <dgm:spPr/>
    </dgm:pt>
    <dgm:pt modelId="{CAB59585-223F-456C-8631-3AD2FC92C86C}" type="pres">
      <dgm:prSet presAssocID="{15EF94B8-BC83-4991-A525-077B29508F54}" presName="hierRoot2" presStyleCnt="0">
        <dgm:presLayoutVars>
          <dgm:hierBranch val="init"/>
        </dgm:presLayoutVars>
      </dgm:prSet>
      <dgm:spPr/>
    </dgm:pt>
    <dgm:pt modelId="{BC0F19D0-7DF4-4A7D-92F2-5265E0180F62}" type="pres">
      <dgm:prSet presAssocID="{15EF94B8-BC83-4991-A525-077B29508F54}" presName="rootComposite" presStyleCnt="0"/>
      <dgm:spPr/>
    </dgm:pt>
    <dgm:pt modelId="{74663366-B362-4979-A17B-9EF6BD81C61E}" type="pres">
      <dgm:prSet presAssocID="{15EF94B8-BC83-4991-A525-077B29508F54}" presName="rootText" presStyleLbl="node4" presStyleIdx="6" presStyleCnt="10">
        <dgm:presLayoutVars>
          <dgm:chPref val="3"/>
        </dgm:presLayoutVars>
      </dgm:prSet>
      <dgm:spPr/>
    </dgm:pt>
    <dgm:pt modelId="{13F4B5BE-BBC6-4C5F-AF96-6D9AB9ABAF3E}" type="pres">
      <dgm:prSet presAssocID="{15EF94B8-BC83-4991-A525-077B29508F54}" presName="rootConnector" presStyleLbl="node4" presStyleIdx="6" presStyleCnt="10"/>
      <dgm:spPr/>
    </dgm:pt>
    <dgm:pt modelId="{42BC4D6D-0ED3-4D5E-9797-9A12A2209F28}" type="pres">
      <dgm:prSet presAssocID="{15EF94B8-BC83-4991-A525-077B29508F54}" presName="hierChild4" presStyleCnt="0"/>
      <dgm:spPr/>
    </dgm:pt>
    <dgm:pt modelId="{CD001B75-2CC8-49B2-B4F7-2DA708957742}" type="pres">
      <dgm:prSet presAssocID="{15EF94B8-BC83-4991-A525-077B29508F54}" presName="hierChild5" presStyleCnt="0"/>
      <dgm:spPr/>
    </dgm:pt>
    <dgm:pt modelId="{57FF3F0E-315E-4EF0-8D8D-93D01E7E067C}" type="pres">
      <dgm:prSet presAssocID="{8BE175C4-E16B-4763-A7AC-DBB0B55671DF}" presName="hierChild5" presStyleCnt="0"/>
      <dgm:spPr/>
    </dgm:pt>
    <dgm:pt modelId="{8F57427C-A140-4810-8AF8-38F2F5CEA71D}" type="pres">
      <dgm:prSet presAssocID="{56F90870-299B-4ADD-8440-A06405BDE18E}" presName="hierChild5" presStyleCnt="0"/>
      <dgm:spPr/>
    </dgm:pt>
    <dgm:pt modelId="{19376A6E-452A-4C2A-B3F0-AFAFC06D6069}" type="pres">
      <dgm:prSet presAssocID="{72CB0335-33AA-49B6-9C09-02E7A61A1CBB}" presName="Name37" presStyleLbl="parChTrans1D2" presStyleIdx="1" presStyleCnt="3"/>
      <dgm:spPr/>
    </dgm:pt>
    <dgm:pt modelId="{CD50CAEC-46EE-47EC-86E0-A6E70BA1FA16}" type="pres">
      <dgm:prSet presAssocID="{4D25D058-B6EF-48EB-BBA3-F482114D5300}" presName="hierRoot2" presStyleCnt="0">
        <dgm:presLayoutVars>
          <dgm:hierBranch val="init"/>
        </dgm:presLayoutVars>
      </dgm:prSet>
      <dgm:spPr/>
    </dgm:pt>
    <dgm:pt modelId="{3BE8AD85-CB82-4784-AB1E-7ADFF88799EC}" type="pres">
      <dgm:prSet presAssocID="{4D25D058-B6EF-48EB-BBA3-F482114D5300}" presName="rootComposite" presStyleCnt="0"/>
      <dgm:spPr/>
    </dgm:pt>
    <dgm:pt modelId="{D460AF07-B8AF-485E-BD7F-EA9E863F35D5}" type="pres">
      <dgm:prSet presAssocID="{4D25D058-B6EF-48EB-BBA3-F482114D5300}" presName="rootText" presStyleLbl="node2" presStyleIdx="1" presStyleCnt="3">
        <dgm:presLayoutVars>
          <dgm:chPref val="3"/>
        </dgm:presLayoutVars>
      </dgm:prSet>
      <dgm:spPr/>
    </dgm:pt>
    <dgm:pt modelId="{6550D179-EF57-412F-B09B-6989342AF6F8}" type="pres">
      <dgm:prSet presAssocID="{4D25D058-B6EF-48EB-BBA3-F482114D5300}" presName="rootConnector" presStyleLbl="node2" presStyleIdx="1" presStyleCnt="3"/>
      <dgm:spPr/>
    </dgm:pt>
    <dgm:pt modelId="{5E9EDB62-3E94-47A6-B390-CEBCF09D9C52}" type="pres">
      <dgm:prSet presAssocID="{4D25D058-B6EF-48EB-BBA3-F482114D5300}" presName="hierChild4" presStyleCnt="0"/>
      <dgm:spPr/>
    </dgm:pt>
    <dgm:pt modelId="{5C499425-4538-4574-8551-AE69843FE15C}" type="pres">
      <dgm:prSet presAssocID="{E300D941-6509-4C35-9425-D6DE545320F3}" presName="Name37" presStyleLbl="parChTrans1D3" presStyleIdx="3" presStyleCnt="5"/>
      <dgm:spPr/>
    </dgm:pt>
    <dgm:pt modelId="{3741D467-95FD-4C44-B0B8-03BC3FE08055}" type="pres">
      <dgm:prSet presAssocID="{AE5ECB78-FFBD-4E4D-9E10-86D4BA99A7A1}" presName="hierRoot2" presStyleCnt="0">
        <dgm:presLayoutVars>
          <dgm:hierBranch val="init"/>
        </dgm:presLayoutVars>
      </dgm:prSet>
      <dgm:spPr/>
    </dgm:pt>
    <dgm:pt modelId="{13139EF0-CF77-4372-8BBF-D62D41FDD312}" type="pres">
      <dgm:prSet presAssocID="{AE5ECB78-FFBD-4E4D-9E10-86D4BA99A7A1}" presName="rootComposite" presStyleCnt="0"/>
      <dgm:spPr/>
    </dgm:pt>
    <dgm:pt modelId="{32903337-2BFB-4580-8102-48A91185B539}" type="pres">
      <dgm:prSet presAssocID="{AE5ECB78-FFBD-4E4D-9E10-86D4BA99A7A1}" presName="rootText" presStyleLbl="node3" presStyleIdx="3" presStyleCnt="5">
        <dgm:presLayoutVars>
          <dgm:chPref val="3"/>
        </dgm:presLayoutVars>
      </dgm:prSet>
      <dgm:spPr/>
    </dgm:pt>
    <dgm:pt modelId="{BE21C1DC-57AA-4FA2-8C8F-0DCA70F078D9}" type="pres">
      <dgm:prSet presAssocID="{AE5ECB78-FFBD-4E4D-9E10-86D4BA99A7A1}" presName="rootConnector" presStyleLbl="node3" presStyleIdx="3" presStyleCnt="5"/>
      <dgm:spPr/>
    </dgm:pt>
    <dgm:pt modelId="{1FA27CFB-CC58-469B-9125-4D3F87F3182D}" type="pres">
      <dgm:prSet presAssocID="{AE5ECB78-FFBD-4E4D-9E10-86D4BA99A7A1}" presName="hierChild4" presStyleCnt="0"/>
      <dgm:spPr/>
    </dgm:pt>
    <dgm:pt modelId="{952633EF-A2BC-425A-93C5-283965F986B7}" type="pres">
      <dgm:prSet presAssocID="{AE5ECB78-FFBD-4E4D-9E10-86D4BA99A7A1}" presName="hierChild5" presStyleCnt="0"/>
      <dgm:spPr/>
    </dgm:pt>
    <dgm:pt modelId="{5C27B8A7-9BF7-4359-B586-7F08575B7E34}" type="pres">
      <dgm:prSet presAssocID="{4D25D058-B6EF-48EB-BBA3-F482114D5300}" presName="hierChild5" presStyleCnt="0"/>
      <dgm:spPr/>
    </dgm:pt>
    <dgm:pt modelId="{80E9A071-E954-4336-974D-3BF5DF71C35F}" type="pres">
      <dgm:prSet presAssocID="{4B8146DC-927D-4BD1-89B3-446A98A61DF7}" presName="Name37" presStyleLbl="parChTrans1D2" presStyleIdx="2" presStyleCnt="3"/>
      <dgm:spPr/>
    </dgm:pt>
    <dgm:pt modelId="{93C5D058-472D-4391-A375-6C0CC850863A}" type="pres">
      <dgm:prSet presAssocID="{DCCD72E8-4502-4D03-BB10-02742BF3A35B}" presName="hierRoot2" presStyleCnt="0">
        <dgm:presLayoutVars>
          <dgm:hierBranch val="init"/>
        </dgm:presLayoutVars>
      </dgm:prSet>
      <dgm:spPr/>
    </dgm:pt>
    <dgm:pt modelId="{7AC91D09-0C19-47AA-8AF7-EF53CD8B5F4E}" type="pres">
      <dgm:prSet presAssocID="{DCCD72E8-4502-4D03-BB10-02742BF3A35B}" presName="rootComposite" presStyleCnt="0"/>
      <dgm:spPr/>
    </dgm:pt>
    <dgm:pt modelId="{8FBB9F04-965E-4334-B006-34C91894B378}" type="pres">
      <dgm:prSet presAssocID="{DCCD72E8-4502-4D03-BB10-02742BF3A35B}" presName="rootText" presStyleLbl="node2" presStyleIdx="2" presStyleCnt="3">
        <dgm:presLayoutVars>
          <dgm:chPref val="3"/>
        </dgm:presLayoutVars>
      </dgm:prSet>
      <dgm:spPr/>
    </dgm:pt>
    <dgm:pt modelId="{7E3B47CC-F21A-47CC-83BE-F16FA7C6BDC8}" type="pres">
      <dgm:prSet presAssocID="{DCCD72E8-4502-4D03-BB10-02742BF3A35B}" presName="rootConnector" presStyleLbl="node2" presStyleIdx="2" presStyleCnt="3"/>
      <dgm:spPr/>
    </dgm:pt>
    <dgm:pt modelId="{3AF75D49-F1DD-4098-A756-AE1CA99FEE2B}" type="pres">
      <dgm:prSet presAssocID="{DCCD72E8-4502-4D03-BB10-02742BF3A35B}" presName="hierChild4" presStyleCnt="0"/>
      <dgm:spPr/>
    </dgm:pt>
    <dgm:pt modelId="{0C1DFF54-2B2E-47E2-9904-5A4F12E5F908}" type="pres">
      <dgm:prSet presAssocID="{A295C543-C7C1-429F-A547-8203B8DCF8C0}" presName="Name37" presStyleLbl="parChTrans1D3" presStyleIdx="4" presStyleCnt="5"/>
      <dgm:spPr/>
    </dgm:pt>
    <dgm:pt modelId="{F9334CF6-90FD-4924-BB9D-FC818A19DD98}" type="pres">
      <dgm:prSet presAssocID="{90EC4189-D0C6-4282-AF3B-51C3FBB69A65}" presName="hierRoot2" presStyleCnt="0">
        <dgm:presLayoutVars>
          <dgm:hierBranch val="init"/>
        </dgm:presLayoutVars>
      </dgm:prSet>
      <dgm:spPr/>
    </dgm:pt>
    <dgm:pt modelId="{37170A25-A562-4369-8E1C-FDE549E17B20}" type="pres">
      <dgm:prSet presAssocID="{90EC4189-D0C6-4282-AF3B-51C3FBB69A65}" presName="rootComposite" presStyleCnt="0"/>
      <dgm:spPr/>
    </dgm:pt>
    <dgm:pt modelId="{DA51F9BF-3C54-438A-AEAB-829FB2D7659D}" type="pres">
      <dgm:prSet presAssocID="{90EC4189-D0C6-4282-AF3B-51C3FBB69A65}" presName="rootText" presStyleLbl="node3" presStyleIdx="4" presStyleCnt="5" custLinFactNeighborX="35" custLinFactNeighborY="-2453">
        <dgm:presLayoutVars>
          <dgm:chPref val="3"/>
        </dgm:presLayoutVars>
      </dgm:prSet>
      <dgm:spPr/>
    </dgm:pt>
    <dgm:pt modelId="{AE0A5CE1-A967-45F4-BFED-578D718273CE}" type="pres">
      <dgm:prSet presAssocID="{90EC4189-D0C6-4282-AF3B-51C3FBB69A65}" presName="rootConnector" presStyleLbl="node3" presStyleIdx="4" presStyleCnt="5"/>
      <dgm:spPr/>
    </dgm:pt>
    <dgm:pt modelId="{286AFF6E-9299-479D-8CF0-754364EBBAA5}" type="pres">
      <dgm:prSet presAssocID="{90EC4189-D0C6-4282-AF3B-51C3FBB69A65}" presName="hierChild4" presStyleCnt="0"/>
      <dgm:spPr/>
    </dgm:pt>
    <dgm:pt modelId="{2D66502E-29A3-411E-A95B-01DF5F50F857}" type="pres">
      <dgm:prSet presAssocID="{940D6784-6408-4910-AD77-41499F8862B2}" presName="Name37" presStyleLbl="parChTrans1D4" presStyleIdx="7" presStyleCnt="10"/>
      <dgm:spPr/>
    </dgm:pt>
    <dgm:pt modelId="{C38C9333-34A7-4CA2-B4CF-39D656A2B8A5}" type="pres">
      <dgm:prSet presAssocID="{BBB87A0B-000D-454B-8663-A3DF9ACEC929}" presName="hierRoot2" presStyleCnt="0">
        <dgm:presLayoutVars>
          <dgm:hierBranch val="init"/>
        </dgm:presLayoutVars>
      </dgm:prSet>
      <dgm:spPr/>
    </dgm:pt>
    <dgm:pt modelId="{690D40C8-DCE7-4231-B8F9-FFC28EE4BFAA}" type="pres">
      <dgm:prSet presAssocID="{BBB87A0B-000D-454B-8663-A3DF9ACEC929}" presName="rootComposite" presStyleCnt="0"/>
      <dgm:spPr/>
    </dgm:pt>
    <dgm:pt modelId="{BD2379E7-C613-46CE-B9F7-37B97DD6B536}" type="pres">
      <dgm:prSet presAssocID="{BBB87A0B-000D-454B-8663-A3DF9ACEC929}" presName="rootText" presStyleLbl="node4" presStyleIdx="7" presStyleCnt="10">
        <dgm:presLayoutVars>
          <dgm:chPref val="3"/>
        </dgm:presLayoutVars>
      </dgm:prSet>
      <dgm:spPr/>
    </dgm:pt>
    <dgm:pt modelId="{A5D6E965-3885-4CFA-8BBB-75E30243A7ED}" type="pres">
      <dgm:prSet presAssocID="{BBB87A0B-000D-454B-8663-A3DF9ACEC929}" presName="rootConnector" presStyleLbl="node4" presStyleIdx="7" presStyleCnt="10"/>
      <dgm:spPr/>
    </dgm:pt>
    <dgm:pt modelId="{8B6DA878-1431-4E01-BA17-59956EFC9FB2}" type="pres">
      <dgm:prSet presAssocID="{BBB87A0B-000D-454B-8663-A3DF9ACEC929}" presName="hierChild4" presStyleCnt="0"/>
      <dgm:spPr/>
    </dgm:pt>
    <dgm:pt modelId="{A22CE30F-237A-461A-B055-BCCA78CAC4AF}" type="pres">
      <dgm:prSet presAssocID="{BBB87A0B-000D-454B-8663-A3DF9ACEC929}" presName="hierChild5" presStyleCnt="0"/>
      <dgm:spPr/>
    </dgm:pt>
    <dgm:pt modelId="{C5D11254-244B-4DC7-871B-2D1BAC1DDC7E}" type="pres">
      <dgm:prSet presAssocID="{19FB5058-5E8C-4D7A-87FC-0E58348B00C8}" presName="Name37" presStyleLbl="parChTrans1D4" presStyleIdx="8" presStyleCnt="10"/>
      <dgm:spPr/>
    </dgm:pt>
    <dgm:pt modelId="{0A22DB80-75E4-43BF-B757-714A046D237A}" type="pres">
      <dgm:prSet presAssocID="{CA6F1DE9-5583-4709-A887-A596DBB11DAA}" presName="hierRoot2" presStyleCnt="0">
        <dgm:presLayoutVars>
          <dgm:hierBranch val="init"/>
        </dgm:presLayoutVars>
      </dgm:prSet>
      <dgm:spPr/>
    </dgm:pt>
    <dgm:pt modelId="{201D54DC-33CC-4615-B61E-B83D1CEF7250}" type="pres">
      <dgm:prSet presAssocID="{CA6F1DE9-5583-4709-A887-A596DBB11DAA}" presName="rootComposite" presStyleCnt="0"/>
      <dgm:spPr/>
    </dgm:pt>
    <dgm:pt modelId="{DF184F6D-FA5D-4066-8537-33A233FF4279}" type="pres">
      <dgm:prSet presAssocID="{CA6F1DE9-5583-4709-A887-A596DBB11DAA}" presName="rootText" presStyleLbl="node4" presStyleIdx="8" presStyleCnt="10">
        <dgm:presLayoutVars>
          <dgm:chPref val="3"/>
        </dgm:presLayoutVars>
      </dgm:prSet>
      <dgm:spPr/>
    </dgm:pt>
    <dgm:pt modelId="{336515D0-1344-48A7-BE7B-DC4CC1DF25EB}" type="pres">
      <dgm:prSet presAssocID="{CA6F1DE9-5583-4709-A887-A596DBB11DAA}" presName="rootConnector" presStyleLbl="node4" presStyleIdx="8" presStyleCnt="10"/>
      <dgm:spPr/>
    </dgm:pt>
    <dgm:pt modelId="{0764E1D3-2292-431A-87DE-D9D328B350FC}" type="pres">
      <dgm:prSet presAssocID="{CA6F1DE9-5583-4709-A887-A596DBB11DAA}" presName="hierChild4" presStyleCnt="0"/>
      <dgm:spPr/>
    </dgm:pt>
    <dgm:pt modelId="{89EE4BE6-CA1C-404E-9D15-45F8D1BE7EF5}" type="pres">
      <dgm:prSet presAssocID="{CA6F1DE9-5583-4709-A887-A596DBB11DAA}" presName="hierChild5" presStyleCnt="0"/>
      <dgm:spPr/>
    </dgm:pt>
    <dgm:pt modelId="{BB50D42C-5549-4A36-AC3D-E0C4D2F3092E}" type="pres">
      <dgm:prSet presAssocID="{CACC8F34-5235-4348-B2B4-6113D20D437B}" presName="Name37" presStyleLbl="parChTrans1D4" presStyleIdx="9" presStyleCnt="10"/>
      <dgm:spPr/>
    </dgm:pt>
    <dgm:pt modelId="{FB86EEC4-0D10-4699-9E1E-D342FC4ADE6D}" type="pres">
      <dgm:prSet presAssocID="{A7F8E22C-E379-4F86-94D5-F2FEF9D0F20B}" presName="hierRoot2" presStyleCnt="0">
        <dgm:presLayoutVars>
          <dgm:hierBranch val="init"/>
        </dgm:presLayoutVars>
      </dgm:prSet>
      <dgm:spPr/>
    </dgm:pt>
    <dgm:pt modelId="{60EB5149-AF80-4CED-8447-A1ADE17714C6}" type="pres">
      <dgm:prSet presAssocID="{A7F8E22C-E379-4F86-94D5-F2FEF9D0F20B}" presName="rootComposite" presStyleCnt="0"/>
      <dgm:spPr/>
    </dgm:pt>
    <dgm:pt modelId="{C06934C9-BF23-4B43-9903-986477DAC553}" type="pres">
      <dgm:prSet presAssocID="{A7F8E22C-E379-4F86-94D5-F2FEF9D0F20B}" presName="rootText" presStyleLbl="node4" presStyleIdx="9" presStyleCnt="10">
        <dgm:presLayoutVars>
          <dgm:chPref val="3"/>
        </dgm:presLayoutVars>
      </dgm:prSet>
      <dgm:spPr/>
    </dgm:pt>
    <dgm:pt modelId="{9AF6A3AE-9D2C-4F45-AF01-F2A5207B8B32}" type="pres">
      <dgm:prSet presAssocID="{A7F8E22C-E379-4F86-94D5-F2FEF9D0F20B}" presName="rootConnector" presStyleLbl="node4" presStyleIdx="9" presStyleCnt="10"/>
      <dgm:spPr/>
    </dgm:pt>
    <dgm:pt modelId="{9F923002-68CF-4320-8E18-0B7E62E370E4}" type="pres">
      <dgm:prSet presAssocID="{A7F8E22C-E379-4F86-94D5-F2FEF9D0F20B}" presName="hierChild4" presStyleCnt="0"/>
      <dgm:spPr/>
    </dgm:pt>
    <dgm:pt modelId="{E19B1015-44E2-4322-8E3A-D015CB8AFCC2}" type="pres">
      <dgm:prSet presAssocID="{A7F8E22C-E379-4F86-94D5-F2FEF9D0F20B}" presName="hierChild5" presStyleCnt="0"/>
      <dgm:spPr/>
    </dgm:pt>
    <dgm:pt modelId="{81176289-FF07-4D04-91B2-251A62CE6742}" type="pres">
      <dgm:prSet presAssocID="{90EC4189-D0C6-4282-AF3B-51C3FBB69A65}" presName="hierChild5" presStyleCnt="0"/>
      <dgm:spPr/>
    </dgm:pt>
    <dgm:pt modelId="{866E74D3-6D8D-47C7-BFDF-697FFE92CAB6}" type="pres">
      <dgm:prSet presAssocID="{DCCD72E8-4502-4D03-BB10-02742BF3A35B}" presName="hierChild5" presStyleCnt="0"/>
      <dgm:spPr/>
    </dgm:pt>
    <dgm:pt modelId="{F4653F96-6969-4781-934E-E138722FC1FF}" type="pres">
      <dgm:prSet presAssocID="{E3B4A639-F8C8-4E60-AF3A-06D184EA81C9}" presName="hierChild3" presStyleCnt="0"/>
      <dgm:spPr/>
    </dgm:pt>
  </dgm:ptLst>
  <dgm:cxnLst>
    <dgm:cxn modelId="{680B1404-65AA-444C-9B35-4EDF22F464EB}" type="presOf" srcId="{9B77148F-770D-4B7D-951A-F13E8928AC98}" destId="{15453EF0-B5E7-4431-8857-CFF104197C4A}" srcOrd="0" destOrd="0" presId="urn:microsoft.com/office/officeart/2005/8/layout/orgChart1"/>
    <dgm:cxn modelId="{9C110406-0F50-4684-A0FD-4C905597E048}" type="presOf" srcId="{8BE175C4-E16B-4763-A7AC-DBB0B55671DF}" destId="{1045414D-F189-4017-A889-13CCA0A1CFDF}" srcOrd="0" destOrd="0" presId="urn:microsoft.com/office/officeart/2005/8/layout/orgChart1"/>
    <dgm:cxn modelId="{09604306-3C6C-4893-B67D-A931E39EBA4C}" type="presOf" srcId="{4D25D058-B6EF-48EB-BBA3-F482114D5300}" destId="{D460AF07-B8AF-485E-BD7F-EA9E863F35D5}" srcOrd="0" destOrd="0" presId="urn:microsoft.com/office/officeart/2005/8/layout/orgChart1"/>
    <dgm:cxn modelId="{55D9A406-6721-49F4-8E8E-A7D5EF76276E}" srcId="{9CE98DB6-242C-4701-B8F1-F53EFD4C3517}" destId="{07A99A4E-CDA9-420C-8D27-9406BEBAA118}" srcOrd="0" destOrd="0" parTransId="{495A1B27-EDD1-44B9-885A-96F4D77E94C9}" sibTransId="{89922ACC-E269-4C0E-97FD-0C796A8D258B}"/>
    <dgm:cxn modelId="{C1C11B09-CA01-449E-8A1B-B1656E7E2655}" type="presOf" srcId="{940D6784-6408-4910-AD77-41499F8862B2}" destId="{2D66502E-29A3-411E-A95B-01DF5F50F857}" srcOrd="0" destOrd="0" presId="urn:microsoft.com/office/officeart/2005/8/layout/orgChart1"/>
    <dgm:cxn modelId="{B404D10B-A616-4922-8493-A70AABA66B99}" type="presOf" srcId="{98FB8F12-0EFD-4612-9583-BF2068B88998}" destId="{B791F708-D4C0-4F4B-9268-C1EB4322F46E}" srcOrd="0" destOrd="0" presId="urn:microsoft.com/office/officeart/2005/8/layout/orgChart1"/>
    <dgm:cxn modelId="{9E87130E-2DFC-4180-8C23-138EBA9FAB2A}" type="presOf" srcId="{BBB87A0B-000D-454B-8663-A3DF9ACEC929}" destId="{A5D6E965-3885-4CFA-8BBB-75E30243A7ED}" srcOrd="1" destOrd="0" presId="urn:microsoft.com/office/officeart/2005/8/layout/orgChart1"/>
    <dgm:cxn modelId="{5F8B600E-F46D-4626-A941-B0C6B5038D6B}" srcId="{4D25D058-B6EF-48EB-BBA3-F482114D5300}" destId="{AE5ECB78-FFBD-4E4D-9E10-86D4BA99A7A1}" srcOrd="0" destOrd="0" parTransId="{E300D941-6509-4C35-9425-D6DE545320F3}" sibTransId="{25AC9DA4-5AC5-4082-899E-2C69E8517A9D}"/>
    <dgm:cxn modelId="{2D43F813-CF7E-4B0F-867A-0B1185D4798D}" type="presOf" srcId="{A7F8E22C-E379-4F86-94D5-F2FEF9D0F20B}" destId="{9AF6A3AE-9D2C-4F45-AF01-F2A5207B8B32}" srcOrd="1" destOrd="0" presId="urn:microsoft.com/office/officeart/2005/8/layout/orgChart1"/>
    <dgm:cxn modelId="{4E328B1B-6558-4A5C-830D-9DF84EA47EB7}" type="presOf" srcId="{4B8146DC-927D-4BD1-89B3-446A98A61DF7}" destId="{80E9A071-E954-4336-974D-3BF5DF71C35F}" srcOrd="0" destOrd="0" presId="urn:microsoft.com/office/officeart/2005/8/layout/orgChart1"/>
    <dgm:cxn modelId="{B907401D-E39D-4364-B302-2E1DDFBC499D}" type="presOf" srcId="{7CB06DF7-2DA5-46C0-8585-5A5C1E7C4AFE}" destId="{423D7FCB-1F24-404F-A59E-BEE585AB24F8}" srcOrd="0" destOrd="0" presId="urn:microsoft.com/office/officeart/2005/8/layout/orgChart1"/>
    <dgm:cxn modelId="{E50A451E-3D38-40B7-8FCC-7BCC74A97F77}" type="presOf" srcId="{9CE98DB6-242C-4701-B8F1-F53EFD4C3517}" destId="{F59647C3-97B0-4302-A30A-F9CEE26CAD46}" srcOrd="0" destOrd="0" presId="urn:microsoft.com/office/officeart/2005/8/layout/orgChart1"/>
    <dgm:cxn modelId="{C6129C1F-DB5F-4215-98F9-8EC9DFEFD30D}" srcId="{90EC4189-D0C6-4282-AF3B-51C3FBB69A65}" destId="{A7F8E22C-E379-4F86-94D5-F2FEF9D0F20B}" srcOrd="2" destOrd="0" parTransId="{CACC8F34-5235-4348-B2B4-6113D20D437B}" sibTransId="{1E7DD06A-5362-4D89-BCE8-9AC81F92350A}"/>
    <dgm:cxn modelId="{96D6A120-CDED-46BD-A364-1AFDC1F65EFE}" srcId="{56F90870-299B-4ADD-8440-A06405BDE18E}" destId="{FF43FE9C-FA9A-48E1-ACD2-5D97FBB4809C}" srcOrd="1" destOrd="0" parTransId="{3A8CB6C0-ADA0-4A65-B20C-D5E856E20825}" sibTransId="{F8E670EC-0077-4335-8239-D5F31BB34548}"/>
    <dgm:cxn modelId="{D22DE921-4EDB-4E54-9A98-B216CAD15A4E}" type="presOf" srcId="{D462F9DA-A08E-4A00-B51F-99C27016B6E8}" destId="{38FB78B8-FC11-4EA2-9E85-D169167E9A98}" srcOrd="0" destOrd="0" presId="urn:microsoft.com/office/officeart/2005/8/layout/orgChart1"/>
    <dgm:cxn modelId="{BC055C22-CAEC-425F-B961-4E4306F5BA82}" type="presOf" srcId="{19FB5058-5E8C-4D7A-87FC-0E58348B00C8}" destId="{C5D11254-244B-4DC7-871B-2D1BAC1DDC7E}" srcOrd="0" destOrd="0" presId="urn:microsoft.com/office/officeart/2005/8/layout/orgChart1"/>
    <dgm:cxn modelId="{DFD7DE25-14C9-4E10-9913-117F18268AE4}" srcId="{E3B4A639-F8C8-4E60-AF3A-06D184EA81C9}" destId="{4D25D058-B6EF-48EB-BBA3-F482114D5300}" srcOrd="1" destOrd="0" parTransId="{72CB0335-33AA-49B6-9C09-02E7A61A1CBB}" sibTransId="{BE67962D-B4B1-440B-A028-13B658372EF2}"/>
    <dgm:cxn modelId="{6AEAA234-B183-43F3-91D7-12169E9EF9FF}" type="presOf" srcId="{72CB0335-33AA-49B6-9C09-02E7A61A1CBB}" destId="{19376A6E-452A-4C2A-B3F0-AFAFC06D6069}" srcOrd="0" destOrd="0" presId="urn:microsoft.com/office/officeart/2005/8/layout/orgChart1"/>
    <dgm:cxn modelId="{66385962-14BE-413E-9678-E6C51532C199}" type="presOf" srcId="{CACC8F34-5235-4348-B2B4-6113D20D437B}" destId="{BB50D42C-5549-4A36-AC3D-E0C4D2F3092E}" srcOrd="0" destOrd="0" presId="urn:microsoft.com/office/officeart/2005/8/layout/orgChart1"/>
    <dgm:cxn modelId="{94BAB862-1339-4745-8811-67E33512C2C9}" type="presOf" srcId="{07A99A4E-CDA9-420C-8D27-9406BEBAA118}" destId="{F6044380-C6D4-40BA-B257-1B5D631DA77C}" srcOrd="0" destOrd="0" presId="urn:microsoft.com/office/officeart/2005/8/layout/orgChart1"/>
    <dgm:cxn modelId="{95CD2346-D91A-4C48-8F20-28F4D0ED1B66}" type="presOf" srcId="{E300D941-6509-4C35-9425-D6DE545320F3}" destId="{5C499425-4538-4574-8551-AE69843FE15C}" srcOrd="0" destOrd="0" presId="urn:microsoft.com/office/officeart/2005/8/layout/orgChart1"/>
    <dgm:cxn modelId="{A6BBF749-C23B-4E50-BF7A-59D942AC4566}" type="presOf" srcId="{2788F65B-3E66-46B3-AD15-E60ACAB52109}" destId="{B45C738D-E919-44CA-AAB7-084ED10D4880}" srcOrd="0" destOrd="0" presId="urn:microsoft.com/office/officeart/2005/8/layout/orgChart1"/>
    <dgm:cxn modelId="{6CF5116C-C349-420A-9EFD-515D3165468B}" type="presOf" srcId="{37F5F347-7F63-41C8-B875-C027B9EF6A49}" destId="{D832F0AF-D062-44C4-8D1C-1F45B3C1FEF0}" srcOrd="1" destOrd="0" presId="urn:microsoft.com/office/officeart/2005/8/layout/orgChart1"/>
    <dgm:cxn modelId="{8EC7206F-70C2-448A-8F95-51760E9ACC61}" srcId="{56F90870-299B-4ADD-8440-A06405BDE18E}" destId="{9CE98DB6-242C-4701-B8F1-F53EFD4C3517}" srcOrd="0" destOrd="0" parTransId="{2788F65B-3E66-46B3-AD15-E60ACAB52109}" sibTransId="{06A819F5-BF0D-4E83-B264-10802A63B12A}"/>
    <dgm:cxn modelId="{71E8E36F-B635-45EB-ABEF-4CBD861A23E2}" type="presOf" srcId="{E0499269-784E-4579-B346-A32E8C5980BB}" destId="{7987F8C0-C520-4773-95DE-C872BE9D4879}" srcOrd="0" destOrd="0" presId="urn:microsoft.com/office/officeart/2005/8/layout/orgChart1"/>
    <dgm:cxn modelId="{7A5FF170-C238-4B6F-88B9-969B25B9069B}" type="presOf" srcId="{15EF94B8-BC83-4991-A525-077B29508F54}" destId="{13F4B5BE-BBC6-4C5F-AF96-6D9AB9ABAF3E}" srcOrd="1" destOrd="0" presId="urn:microsoft.com/office/officeart/2005/8/layout/orgChart1"/>
    <dgm:cxn modelId="{CE389155-9671-43F4-89E8-D61FE7EAAE0D}" type="presOf" srcId="{E7EE6F84-1E7A-4E8F-A94A-F5B4EA60E08B}" destId="{10FACDF5-291B-421D-A67C-3D29E0300B84}" srcOrd="0" destOrd="0" presId="urn:microsoft.com/office/officeart/2005/8/layout/orgChart1"/>
    <dgm:cxn modelId="{846E3976-F064-49F6-839F-4589BE38EBD4}" type="presOf" srcId="{1DA1ED9C-2B78-46C5-B150-240C52BB7808}" destId="{73A25D16-2F1E-47CC-80C4-932F0C11421C}" srcOrd="0" destOrd="0" presId="urn:microsoft.com/office/officeart/2005/8/layout/orgChart1"/>
    <dgm:cxn modelId="{ED2F6A78-7D4C-4C89-93F5-F2A4D878C7AE}" srcId="{90EC4189-D0C6-4282-AF3B-51C3FBB69A65}" destId="{CA6F1DE9-5583-4709-A887-A596DBB11DAA}" srcOrd="1" destOrd="0" parTransId="{19FB5058-5E8C-4D7A-87FC-0E58348B00C8}" sibTransId="{E50CD412-F4A3-4F2F-8494-A0817B7A6056}"/>
    <dgm:cxn modelId="{FC4FBD7A-433F-41AF-9D87-A96E5E3F28E7}" type="presOf" srcId="{4D25D058-B6EF-48EB-BBA3-F482114D5300}" destId="{6550D179-EF57-412F-B09B-6989342AF6F8}" srcOrd="1" destOrd="0" presId="urn:microsoft.com/office/officeart/2005/8/layout/orgChart1"/>
    <dgm:cxn modelId="{F1BF187B-4CA6-4630-8DB6-E7FBEF8ADDED}" srcId="{8BE175C4-E16B-4763-A7AC-DBB0B55671DF}" destId="{15EF94B8-BC83-4991-A525-077B29508F54}" srcOrd="2" destOrd="0" parTransId="{9B77148F-770D-4B7D-951A-F13E8928AC98}" sibTransId="{3630AC13-26E1-4E01-8CB6-76DF768FB3EF}"/>
    <dgm:cxn modelId="{595A1B7F-CE77-4E59-A701-61B0BEF281DD}" srcId="{E3B4A639-F8C8-4E60-AF3A-06D184EA81C9}" destId="{56F90870-299B-4ADD-8440-A06405BDE18E}" srcOrd="0" destOrd="0" parTransId="{E7EE6F84-1E7A-4E8F-A94A-F5B4EA60E08B}" sibTransId="{F0B11E1B-9291-4E28-A563-4968470BBCCB}"/>
    <dgm:cxn modelId="{441C2584-49A3-4325-B3F3-C3122119A0B7}" type="presOf" srcId="{0A6FFFF3-EA7B-4755-834F-5EF293A50791}" destId="{33A01AAC-C9C7-40BF-B305-9AE091F4C839}" srcOrd="0" destOrd="0" presId="urn:microsoft.com/office/officeart/2005/8/layout/orgChart1"/>
    <dgm:cxn modelId="{C95FB184-0091-463F-B7C3-234C5354C8A0}" type="presOf" srcId="{3CA029AD-059E-40E9-8DA0-A4ED3F52449B}" destId="{6508B479-B262-4998-BE16-43611C9DC7CA}" srcOrd="0" destOrd="0" presId="urn:microsoft.com/office/officeart/2005/8/layout/orgChart1"/>
    <dgm:cxn modelId="{D73C2386-78CA-45A7-B09B-8893B4383DCB}" type="presOf" srcId="{8BE175C4-E16B-4763-A7AC-DBB0B55671DF}" destId="{AA5AEDF8-99A7-4451-AA82-DBDBCC0126C0}" srcOrd="1" destOrd="0" presId="urn:microsoft.com/office/officeart/2005/8/layout/orgChart1"/>
    <dgm:cxn modelId="{322AB689-4823-4996-AF28-B28049DBA9FE}" srcId="{9CE98DB6-242C-4701-B8F1-F53EFD4C3517}" destId="{3CA029AD-059E-40E9-8DA0-A4ED3F52449B}" srcOrd="1" destOrd="0" parTransId="{054FD05A-2E49-4BBF-BFD3-DDFB50A58902}" sibTransId="{1183202C-8E00-4A72-94D7-6ED385B2963B}"/>
    <dgm:cxn modelId="{A771748C-B19F-4B9F-93F9-E34128A6EE1E}" type="presOf" srcId="{CA6F1DE9-5583-4709-A887-A596DBB11DAA}" destId="{336515D0-1344-48A7-BE7B-DC4CC1DF25EB}" srcOrd="1" destOrd="0" presId="urn:microsoft.com/office/officeart/2005/8/layout/orgChart1"/>
    <dgm:cxn modelId="{AD53918C-6532-4C89-A8BE-D057A0B48221}" type="presOf" srcId="{0909B157-2FEC-4D72-BCB2-478C8A886D2C}" destId="{92E37F47-79A7-47D8-B39F-30CF7ADE4EF4}" srcOrd="1" destOrd="0" presId="urn:microsoft.com/office/officeart/2005/8/layout/orgChart1"/>
    <dgm:cxn modelId="{8AF81291-4F25-4CC9-9EF3-BAD53CAF38BD}" type="presOf" srcId="{E3B4A639-F8C8-4E60-AF3A-06D184EA81C9}" destId="{DBB3CDCF-5237-495E-A190-E36433B26A72}" srcOrd="1" destOrd="0" presId="urn:microsoft.com/office/officeart/2005/8/layout/orgChart1"/>
    <dgm:cxn modelId="{BE783B93-7F4A-4CBC-A0C5-97052E554080}" srcId="{DCCD72E8-4502-4D03-BB10-02742BF3A35B}" destId="{90EC4189-D0C6-4282-AF3B-51C3FBB69A65}" srcOrd="0" destOrd="0" parTransId="{A295C543-C7C1-429F-A547-8203B8DCF8C0}" sibTransId="{9438DD6F-7B17-4FC4-824B-92C3A277E076}"/>
    <dgm:cxn modelId="{527B6494-B140-4351-A5EB-65F3220A284A}" srcId="{56F90870-299B-4ADD-8440-A06405BDE18E}" destId="{8BE175C4-E16B-4763-A7AC-DBB0B55671DF}" srcOrd="2" destOrd="0" parTransId="{D462F9DA-A08E-4A00-B51F-99C27016B6E8}" sibTransId="{877F9077-0981-4EAF-A53F-5A2DCE91E3AF}"/>
    <dgm:cxn modelId="{EB923499-1FAB-4FEC-B119-1D42BB608103}" srcId="{FF43FE9C-FA9A-48E1-ACD2-5D97FBB4809C}" destId="{37F5F347-7F63-41C8-B875-C027B9EF6A49}" srcOrd="1" destOrd="0" parTransId="{8AB090EB-5C4B-41E4-AFA5-AF00854ED6F1}" sibTransId="{66D41830-F0C8-4C29-B7D5-5256BAA9F2AA}"/>
    <dgm:cxn modelId="{1DB77499-E69F-495C-ABCA-531FBFABC0DB}" srcId="{FF43FE9C-FA9A-48E1-ACD2-5D97FBB4809C}" destId="{0909B157-2FEC-4D72-BCB2-478C8A886D2C}" srcOrd="0" destOrd="0" parTransId="{8D3D5D7A-0675-42BF-B3C2-74A1DD6293F0}" sibTransId="{97DC784D-A921-4A0C-90A3-7DC52DCCC3B8}"/>
    <dgm:cxn modelId="{134AEC9C-14E8-4ED8-8A52-DB6FE0874C2D}" type="presOf" srcId="{90EC4189-D0C6-4282-AF3B-51C3FBB69A65}" destId="{DA51F9BF-3C54-438A-AEAB-829FB2D7659D}" srcOrd="0" destOrd="0" presId="urn:microsoft.com/office/officeart/2005/8/layout/orgChart1"/>
    <dgm:cxn modelId="{82A7DAA2-0018-4B2F-BF75-755FB0AF5C67}" type="presOf" srcId="{98FB8F12-0EFD-4612-9583-BF2068B88998}" destId="{873EC43A-48FA-4A81-B025-2A46EA232311}" srcOrd="1" destOrd="0" presId="urn:microsoft.com/office/officeart/2005/8/layout/orgChart1"/>
    <dgm:cxn modelId="{31FB01AB-0670-441E-9387-8E35B5822E51}" type="presOf" srcId="{495A1B27-EDD1-44B9-885A-96F4D77E94C9}" destId="{8EDED56D-5D83-4C19-BE84-5E62945242BA}" srcOrd="0" destOrd="0" presId="urn:microsoft.com/office/officeart/2005/8/layout/orgChart1"/>
    <dgm:cxn modelId="{BDFC27AB-1722-4805-B17E-6E421E8D0FAB}" type="presOf" srcId="{3A8CB6C0-ADA0-4A65-B20C-D5E856E20825}" destId="{FF14F6F0-E1B7-491F-B49E-844A2783F43B}" srcOrd="0" destOrd="0" presId="urn:microsoft.com/office/officeart/2005/8/layout/orgChart1"/>
    <dgm:cxn modelId="{730DCEAD-A59B-49E7-AED6-4C95AE8EC3B8}" type="presOf" srcId="{8D3D5D7A-0675-42BF-B3C2-74A1DD6293F0}" destId="{C1CC0869-EE06-4E92-933A-1D0AEA936001}" srcOrd="0" destOrd="0" presId="urn:microsoft.com/office/officeart/2005/8/layout/orgChart1"/>
    <dgm:cxn modelId="{2AB650AF-A011-4FAD-9AAC-1568075F7BCB}" type="presOf" srcId="{FF43FE9C-FA9A-48E1-ACD2-5D97FBB4809C}" destId="{311B60A9-56DC-4AE0-982E-78DF51DA48B5}" srcOrd="1" destOrd="0" presId="urn:microsoft.com/office/officeart/2005/8/layout/orgChart1"/>
    <dgm:cxn modelId="{19CF11B2-8D43-478C-87AB-ADBD82C4F8D0}" type="presOf" srcId="{8AB090EB-5C4B-41E4-AFA5-AF00854ED6F1}" destId="{8ECFA237-B29E-4A0E-9679-C52F8BD7645C}" srcOrd="0" destOrd="0" presId="urn:microsoft.com/office/officeart/2005/8/layout/orgChart1"/>
    <dgm:cxn modelId="{CF7075B6-A8D2-40AD-B12F-1C85A5AC271A}" type="presOf" srcId="{A7F8E22C-E379-4F86-94D5-F2FEF9D0F20B}" destId="{C06934C9-BF23-4B43-9903-986477DAC553}" srcOrd="0" destOrd="0" presId="urn:microsoft.com/office/officeart/2005/8/layout/orgChart1"/>
    <dgm:cxn modelId="{393646BE-C790-49B9-B564-39BFA082F009}" type="presOf" srcId="{90EC4189-D0C6-4282-AF3B-51C3FBB69A65}" destId="{AE0A5CE1-A967-45F4-BFED-578D718273CE}" srcOrd="1" destOrd="0" presId="urn:microsoft.com/office/officeart/2005/8/layout/orgChart1"/>
    <dgm:cxn modelId="{9B5336C9-593F-4ACB-B150-3C0BB2154891}" srcId="{E3B4A639-F8C8-4E60-AF3A-06D184EA81C9}" destId="{DCCD72E8-4502-4D03-BB10-02742BF3A35B}" srcOrd="2" destOrd="0" parTransId="{4B8146DC-927D-4BD1-89B3-446A98A61DF7}" sibTransId="{5D4B24E0-9E0A-47C3-B816-B1FC4AD28FF4}"/>
    <dgm:cxn modelId="{5BF0F5C9-E617-4252-BF66-EDAFD1054D50}" type="presOf" srcId="{AE5ECB78-FFBD-4E4D-9E10-86D4BA99A7A1}" destId="{32903337-2BFB-4580-8102-48A91185B539}" srcOrd="0" destOrd="0" presId="urn:microsoft.com/office/officeart/2005/8/layout/orgChart1"/>
    <dgm:cxn modelId="{DF37CCCC-E1FC-4DB2-A819-CCB65B8D789A}" type="presOf" srcId="{37F5F347-7F63-41C8-B875-C027B9EF6A49}" destId="{3C58B1EF-4E41-4102-A2A7-4D28FA630DBF}" srcOrd="0" destOrd="0" presId="urn:microsoft.com/office/officeart/2005/8/layout/orgChart1"/>
    <dgm:cxn modelId="{CA1715CE-F981-4FF2-B171-8D7B6145B865}" type="presOf" srcId="{DCCD72E8-4502-4D03-BB10-02742BF3A35B}" destId="{8FBB9F04-965E-4334-B006-34C91894B378}" srcOrd="0" destOrd="0" presId="urn:microsoft.com/office/officeart/2005/8/layout/orgChart1"/>
    <dgm:cxn modelId="{E9CF4CD0-3F73-4521-A238-15F21BCB05DA}" srcId="{0A6FFFF3-EA7B-4755-834F-5EF293A50791}" destId="{E3B4A639-F8C8-4E60-AF3A-06D184EA81C9}" srcOrd="0" destOrd="0" parTransId="{49FB5705-F3F8-4D69-ADC6-AF615895DD75}" sibTransId="{501A54D9-8FAB-4B73-8B25-59764DE9B0DA}"/>
    <dgm:cxn modelId="{B4B7F5D0-2EA1-4601-994A-7D3AF5044E92}" type="presOf" srcId="{BBB87A0B-000D-454B-8663-A3DF9ACEC929}" destId="{BD2379E7-C613-46CE-B9F7-37B97DD6B536}" srcOrd="0" destOrd="0" presId="urn:microsoft.com/office/officeart/2005/8/layout/orgChart1"/>
    <dgm:cxn modelId="{EC8E2CD2-511A-4EEC-B55F-DC4625D624D9}" type="presOf" srcId="{15EF94B8-BC83-4991-A525-077B29508F54}" destId="{74663366-B362-4979-A17B-9EF6BD81C61E}" srcOrd="0" destOrd="0" presId="urn:microsoft.com/office/officeart/2005/8/layout/orgChart1"/>
    <dgm:cxn modelId="{759B5ED3-A17E-45F8-AFFF-8C7E9D48E1A0}" srcId="{90EC4189-D0C6-4282-AF3B-51C3FBB69A65}" destId="{BBB87A0B-000D-454B-8663-A3DF9ACEC929}" srcOrd="0" destOrd="0" parTransId="{940D6784-6408-4910-AD77-41499F8862B2}" sibTransId="{4F92BA1F-E2C9-49FA-B4D6-06C3AF522FC2}"/>
    <dgm:cxn modelId="{280BFFD8-FD1D-4B72-9A06-B58CDDBD1B9F}" type="presOf" srcId="{0909B157-2FEC-4D72-BCB2-478C8A886D2C}" destId="{D7497326-75C3-4F64-B34A-D923A52DFCE1}" srcOrd="0" destOrd="0" presId="urn:microsoft.com/office/officeart/2005/8/layout/orgChart1"/>
    <dgm:cxn modelId="{4EF2CBDD-06E6-4D6A-9620-7E25BE09A705}" type="presOf" srcId="{E3B4A639-F8C8-4E60-AF3A-06D184EA81C9}" destId="{40471DB2-ADB1-4024-A607-AB76B120F1BB}" srcOrd="0" destOrd="0" presId="urn:microsoft.com/office/officeart/2005/8/layout/orgChart1"/>
    <dgm:cxn modelId="{428CE0E4-21FA-4860-BB10-A021F8FB478A}" type="presOf" srcId="{FF43FE9C-FA9A-48E1-ACD2-5D97FBB4809C}" destId="{25781418-2984-42D1-8DC7-6C62C16A844F}" srcOrd="0" destOrd="0" presId="urn:microsoft.com/office/officeart/2005/8/layout/orgChart1"/>
    <dgm:cxn modelId="{4C3D55E6-B395-4472-A8EF-590F728DB25C}" type="presOf" srcId="{054FD05A-2E49-4BBF-BFD3-DDFB50A58902}" destId="{754FC670-EA39-4608-AF2E-CA59921E86A3}" srcOrd="0" destOrd="0" presId="urn:microsoft.com/office/officeart/2005/8/layout/orgChart1"/>
    <dgm:cxn modelId="{BEBE12E8-BE45-441D-9C1A-FBA8E2EC9BD9}" type="presOf" srcId="{9CE98DB6-242C-4701-B8F1-F53EFD4C3517}" destId="{0851BC0E-EBF4-4639-8D1B-52DA5B8432E1}" srcOrd="1" destOrd="0" presId="urn:microsoft.com/office/officeart/2005/8/layout/orgChart1"/>
    <dgm:cxn modelId="{708874EC-1EF5-4A87-BA77-A163E4876FC9}" type="presOf" srcId="{3CA029AD-059E-40E9-8DA0-A4ED3F52449B}" destId="{52D9F959-7735-4FFB-A33E-ECEC5705E435}" srcOrd="1" destOrd="0" presId="urn:microsoft.com/office/officeart/2005/8/layout/orgChart1"/>
    <dgm:cxn modelId="{3CD995F2-C560-4163-B01E-DF369920CB7E}" type="presOf" srcId="{DCCD72E8-4502-4D03-BB10-02742BF3A35B}" destId="{7E3B47CC-F21A-47CC-83BE-F16FA7C6BDC8}" srcOrd="1" destOrd="0" presId="urn:microsoft.com/office/officeart/2005/8/layout/orgChart1"/>
    <dgm:cxn modelId="{303717F3-26D7-4521-9B34-02E02FE7EB04}" srcId="{8BE175C4-E16B-4763-A7AC-DBB0B55671DF}" destId="{E0499269-784E-4579-B346-A32E8C5980BB}" srcOrd="1" destOrd="0" parTransId="{1DA1ED9C-2B78-46C5-B150-240C52BB7808}" sibTransId="{4655FB13-0170-498C-B1FC-35B0A910F5D6}"/>
    <dgm:cxn modelId="{E6D7E8F3-D755-4ECC-81C6-9274E00A45B3}" type="presOf" srcId="{AE5ECB78-FFBD-4E4D-9E10-86D4BA99A7A1}" destId="{BE21C1DC-57AA-4FA2-8C8F-0DCA70F078D9}" srcOrd="1" destOrd="0" presId="urn:microsoft.com/office/officeart/2005/8/layout/orgChart1"/>
    <dgm:cxn modelId="{1E096AF6-7965-43A9-AF76-7A736E37347B}" type="presOf" srcId="{E0499269-784E-4579-B346-A32E8C5980BB}" destId="{04E7BE54-9A3F-4C71-896F-6129577281AF}" srcOrd="1" destOrd="0" presId="urn:microsoft.com/office/officeart/2005/8/layout/orgChart1"/>
    <dgm:cxn modelId="{2D05C9F7-8ABE-4D7F-B8B5-FCBD5BB4F7C4}" type="presOf" srcId="{07A99A4E-CDA9-420C-8D27-9406BEBAA118}" destId="{D4A3BE12-0268-487D-A1FF-65A46D46D3F0}" srcOrd="1" destOrd="0" presId="urn:microsoft.com/office/officeart/2005/8/layout/orgChart1"/>
    <dgm:cxn modelId="{252639F8-40DE-4F4B-A422-B63547FBC7A8}" type="presOf" srcId="{CA6F1DE9-5583-4709-A887-A596DBB11DAA}" destId="{DF184F6D-FA5D-4066-8537-33A233FF4279}" srcOrd="0" destOrd="0" presId="urn:microsoft.com/office/officeart/2005/8/layout/orgChart1"/>
    <dgm:cxn modelId="{84E8B0F8-5200-443A-8734-7BBAC1AC4197}" srcId="{8BE175C4-E16B-4763-A7AC-DBB0B55671DF}" destId="{98FB8F12-0EFD-4612-9583-BF2068B88998}" srcOrd="0" destOrd="0" parTransId="{7CB06DF7-2DA5-46C0-8585-5A5C1E7C4AFE}" sibTransId="{458D6D96-888B-488A-BF57-D85C4413CE1D}"/>
    <dgm:cxn modelId="{4E7529FA-2D4F-463B-81C7-D89D16B288A0}" type="presOf" srcId="{56F90870-299B-4ADD-8440-A06405BDE18E}" destId="{3F0EFB56-0384-4500-B045-1199B50B4A07}" srcOrd="0" destOrd="0" presId="urn:microsoft.com/office/officeart/2005/8/layout/orgChart1"/>
    <dgm:cxn modelId="{D5EFE2FC-2E9C-459A-9EDE-C24A68F0835B}" type="presOf" srcId="{56F90870-299B-4ADD-8440-A06405BDE18E}" destId="{231434ED-736A-4E02-BBC1-F5AA4E2E1310}" srcOrd="1" destOrd="0" presId="urn:microsoft.com/office/officeart/2005/8/layout/orgChart1"/>
    <dgm:cxn modelId="{775868FE-1540-4A97-B46B-0E6C224E4962}" type="presOf" srcId="{A295C543-C7C1-429F-A547-8203B8DCF8C0}" destId="{0C1DFF54-2B2E-47E2-9904-5A4F12E5F908}" srcOrd="0" destOrd="0" presId="urn:microsoft.com/office/officeart/2005/8/layout/orgChart1"/>
    <dgm:cxn modelId="{60511A88-ABB4-4DE4-8099-D49636195322}" type="presParOf" srcId="{33A01AAC-C9C7-40BF-B305-9AE091F4C839}" destId="{E9BF099D-E956-4228-9CB5-21249D2EACCF}" srcOrd="0" destOrd="0" presId="urn:microsoft.com/office/officeart/2005/8/layout/orgChart1"/>
    <dgm:cxn modelId="{9B50A059-BF5C-45F5-9545-EA83DF118A20}" type="presParOf" srcId="{E9BF099D-E956-4228-9CB5-21249D2EACCF}" destId="{5F4C65FF-14A0-4683-B40C-44BFC3738EB7}" srcOrd="0" destOrd="0" presId="urn:microsoft.com/office/officeart/2005/8/layout/orgChart1"/>
    <dgm:cxn modelId="{148F3AC0-0103-40CE-9979-31FC0C330728}" type="presParOf" srcId="{5F4C65FF-14A0-4683-B40C-44BFC3738EB7}" destId="{40471DB2-ADB1-4024-A607-AB76B120F1BB}" srcOrd="0" destOrd="0" presId="urn:microsoft.com/office/officeart/2005/8/layout/orgChart1"/>
    <dgm:cxn modelId="{C623AF45-ADC4-4249-A7DD-77F0A1BDBB9C}" type="presParOf" srcId="{5F4C65FF-14A0-4683-B40C-44BFC3738EB7}" destId="{DBB3CDCF-5237-495E-A190-E36433B26A72}" srcOrd="1" destOrd="0" presId="urn:microsoft.com/office/officeart/2005/8/layout/orgChart1"/>
    <dgm:cxn modelId="{3AF1291A-4C93-4CCF-8AF5-B3A27DC73BC6}" type="presParOf" srcId="{E9BF099D-E956-4228-9CB5-21249D2EACCF}" destId="{9A53AEAB-A9D3-4075-909B-61C804257C9D}" srcOrd="1" destOrd="0" presId="urn:microsoft.com/office/officeart/2005/8/layout/orgChart1"/>
    <dgm:cxn modelId="{1897498D-AC01-4FE0-A1CF-B26288A81908}" type="presParOf" srcId="{9A53AEAB-A9D3-4075-909B-61C804257C9D}" destId="{10FACDF5-291B-421D-A67C-3D29E0300B84}" srcOrd="0" destOrd="0" presId="urn:microsoft.com/office/officeart/2005/8/layout/orgChart1"/>
    <dgm:cxn modelId="{CF2D5458-4054-46D0-845C-A262DC815706}" type="presParOf" srcId="{9A53AEAB-A9D3-4075-909B-61C804257C9D}" destId="{A58577CD-7771-46A0-80BA-36CE3957B272}" srcOrd="1" destOrd="0" presId="urn:microsoft.com/office/officeart/2005/8/layout/orgChart1"/>
    <dgm:cxn modelId="{91E9B752-A5C7-4C1B-9176-81F83BFBBA40}" type="presParOf" srcId="{A58577CD-7771-46A0-80BA-36CE3957B272}" destId="{57C7791B-E8CD-4E28-9DA0-56A03B89201A}" srcOrd="0" destOrd="0" presId="urn:microsoft.com/office/officeart/2005/8/layout/orgChart1"/>
    <dgm:cxn modelId="{D26995A6-3540-41D6-8277-AE871E69009D}" type="presParOf" srcId="{57C7791B-E8CD-4E28-9DA0-56A03B89201A}" destId="{3F0EFB56-0384-4500-B045-1199B50B4A07}" srcOrd="0" destOrd="0" presId="urn:microsoft.com/office/officeart/2005/8/layout/orgChart1"/>
    <dgm:cxn modelId="{850B1D8F-DF11-4AFC-8E0F-5F429669C991}" type="presParOf" srcId="{57C7791B-E8CD-4E28-9DA0-56A03B89201A}" destId="{231434ED-736A-4E02-BBC1-F5AA4E2E1310}" srcOrd="1" destOrd="0" presId="urn:microsoft.com/office/officeart/2005/8/layout/orgChart1"/>
    <dgm:cxn modelId="{E2051137-4B55-4BA1-9066-43EDB893A1F2}" type="presParOf" srcId="{A58577CD-7771-46A0-80BA-36CE3957B272}" destId="{70239308-4057-4FFC-A9A8-963D9B757085}" srcOrd="1" destOrd="0" presId="urn:microsoft.com/office/officeart/2005/8/layout/orgChart1"/>
    <dgm:cxn modelId="{9EC8960A-057A-448F-BA82-B83ABDB8C437}" type="presParOf" srcId="{70239308-4057-4FFC-A9A8-963D9B757085}" destId="{B45C738D-E919-44CA-AAB7-084ED10D4880}" srcOrd="0" destOrd="0" presId="urn:microsoft.com/office/officeart/2005/8/layout/orgChart1"/>
    <dgm:cxn modelId="{4E476114-4D1B-429D-8156-F0739CF1F890}" type="presParOf" srcId="{70239308-4057-4FFC-A9A8-963D9B757085}" destId="{77862273-EF30-4A67-8765-905130CA2219}" srcOrd="1" destOrd="0" presId="urn:microsoft.com/office/officeart/2005/8/layout/orgChart1"/>
    <dgm:cxn modelId="{7035A498-6E4A-4C7A-A1BA-281B99CE035E}" type="presParOf" srcId="{77862273-EF30-4A67-8765-905130CA2219}" destId="{74667144-CF91-47A1-8C5E-24047D1B4111}" srcOrd="0" destOrd="0" presId="urn:microsoft.com/office/officeart/2005/8/layout/orgChart1"/>
    <dgm:cxn modelId="{464F8902-A863-43DC-AC5D-ED3789C655AE}" type="presParOf" srcId="{74667144-CF91-47A1-8C5E-24047D1B4111}" destId="{F59647C3-97B0-4302-A30A-F9CEE26CAD46}" srcOrd="0" destOrd="0" presId="urn:microsoft.com/office/officeart/2005/8/layout/orgChart1"/>
    <dgm:cxn modelId="{5E21ED3A-5F97-4C95-923E-52E91FE82F3C}" type="presParOf" srcId="{74667144-CF91-47A1-8C5E-24047D1B4111}" destId="{0851BC0E-EBF4-4639-8D1B-52DA5B8432E1}" srcOrd="1" destOrd="0" presId="urn:microsoft.com/office/officeart/2005/8/layout/orgChart1"/>
    <dgm:cxn modelId="{2DD91535-5554-4144-B8C4-53CA9DC01808}" type="presParOf" srcId="{77862273-EF30-4A67-8765-905130CA2219}" destId="{FDB96B86-BA53-4865-83D5-A51E3BE4BAEC}" srcOrd="1" destOrd="0" presId="urn:microsoft.com/office/officeart/2005/8/layout/orgChart1"/>
    <dgm:cxn modelId="{A9DB7EB5-FCD7-4F20-B34F-3789D6B1DEDB}" type="presParOf" srcId="{FDB96B86-BA53-4865-83D5-A51E3BE4BAEC}" destId="{8EDED56D-5D83-4C19-BE84-5E62945242BA}" srcOrd="0" destOrd="0" presId="urn:microsoft.com/office/officeart/2005/8/layout/orgChart1"/>
    <dgm:cxn modelId="{C7645F75-DA9E-45F9-B949-88315D1AFE45}" type="presParOf" srcId="{FDB96B86-BA53-4865-83D5-A51E3BE4BAEC}" destId="{93373023-84DD-429A-9790-CE67B9F45804}" srcOrd="1" destOrd="0" presId="urn:microsoft.com/office/officeart/2005/8/layout/orgChart1"/>
    <dgm:cxn modelId="{1A440C1F-BBBF-4A63-8D40-78C6A67EDC0A}" type="presParOf" srcId="{93373023-84DD-429A-9790-CE67B9F45804}" destId="{4C74C560-397B-4756-9D1C-916810C22A07}" srcOrd="0" destOrd="0" presId="urn:microsoft.com/office/officeart/2005/8/layout/orgChart1"/>
    <dgm:cxn modelId="{13C1E26D-7D82-4169-B315-5E6D540CC612}" type="presParOf" srcId="{4C74C560-397B-4756-9D1C-916810C22A07}" destId="{F6044380-C6D4-40BA-B257-1B5D631DA77C}" srcOrd="0" destOrd="0" presId="urn:microsoft.com/office/officeart/2005/8/layout/orgChart1"/>
    <dgm:cxn modelId="{B3AA761F-D323-4039-B275-7DF2ED0E4F9F}" type="presParOf" srcId="{4C74C560-397B-4756-9D1C-916810C22A07}" destId="{D4A3BE12-0268-487D-A1FF-65A46D46D3F0}" srcOrd="1" destOrd="0" presId="urn:microsoft.com/office/officeart/2005/8/layout/orgChart1"/>
    <dgm:cxn modelId="{DD08D4E9-0F3C-412C-AF0C-5E24B5A35D1D}" type="presParOf" srcId="{93373023-84DD-429A-9790-CE67B9F45804}" destId="{2A1B5D2A-D24B-4A0F-A0EC-9D87C64B7C53}" srcOrd="1" destOrd="0" presId="urn:microsoft.com/office/officeart/2005/8/layout/orgChart1"/>
    <dgm:cxn modelId="{2DEF5BE7-9EEC-42A0-A0C2-05832E584569}" type="presParOf" srcId="{93373023-84DD-429A-9790-CE67B9F45804}" destId="{1093BD62-3844-4785-B8CF-B4609DCFFB78}" srcOrd="2" destOrd="0" presId="urn:microsoft.com/office/officeart/2005/8/layout/orgChart1"/>
    <dgm:cxn modelId="{B53ACA7E-4B81-406B-898B-D86BED45DB7B}" type="presParOf" srcId="{FDB96B86-BA53-4865-83D5-A51E3BE4BAEC}" destId="{754FC670-EA39-4608-AF2E-CA59921E86A3}" srcOrd="2" destOrd="0" presId="urn:microsoft.com/office/officeart/2005/8/layout/orgChart1"/>
    <dgm:cxn modelId="{CB378F0B-B769-4688-A17C-F2AE987E3431}" type="presParOf" srcId="{FDB96B86-BA53-4865-83D5-A51E3BE4BAEC}" destId="{6EDD775E-8B29-4F62-858B-77C6E44488D4}" srcOrd="3" destOrd="0" presId="urn:microsoft.com/office/officeart/2005/8/layout/orgChart1"/>
    <dgm:cxn modelId="{970F2104-1987-48DA-A77F-B8132DD15392}" type="presParOf" srcId="{6EDD775E-8B29-4F62-858B-77C6E44488D4}" destId="{1DDBEEC9-AC7D-484A-837A-250DDD8D2801}" srcOrd="0" destOrd="0" presId="urn:microsoft.com/office/officeart/2005/8/layout/orgChart1"/>
    <dgm:cxn modelId="{31A17FB8-4DE2-4567-860D-C854A4DE3721}" type="presParOf" srcId="{1DDBEEC9-AC7D-484A-837A-250DDD8D2801}" destId="{6508B479-B262-4998-BE16-43611C9DC7CA}" srcOrd="0" destOrd="0" presId="urn:microsoft.com/office/officeart/2005/8/layout/orgChart1"/>
    <dgm:cxn modelId="{358D762E-D923-4390-A4AD-25320330B6A6}" type="presParOf" srcId="{1DDBEEC9-AC7D-484A-837A-250DDD8D2801}" destId="{52D9F959-7735-4FFB-A33E-ECEC5705E435}" srcOrd="1" destOrd="0" presId="urn:microsoft.com/office/officeart/2005/8/layout/orgChart1"/>
    <dgm:cxn modelId="{41D753E3-0D80-4766-AF7D-727D380B0FD9}" type="presParOf" srcId="{6EDD775E-8B29-4F62-858B-77C6E44488D4}" destId="{F8F024E8-18A3-4A8C-86BC-710CFEB99F56}" srcOrd="1" destOrd="0" presId="urn:microsoft.com/office/officeart/2005/8/layout/orgChart1"/>
    <dgm:cxn modelId="{ED4F03AA-E31A-4F7B-AFCB-A8C4454492A5}" type="presParOf" srcId="{6EDD775E-8B29-4F62-858B-77C6E44488D4}" destId="{B802291A-D27B-4C38-8651-A4E84384BCC9}" srcOrd="2" destOrd="0" presId="urn:microsoft.com/office/officeart/2005/8/layout/orgChart1"/>
    <dgm:cxn modelId="{2A560320-369A-4548-9E17-2FACED7EEF69}" type="presParOf" srcId="{77862273-EF30-4A67-8765-905130CA2219}" destId="{097CF7FB-93EE-4137-BA71-7296927C7117}" srcOrd="2" destOrd="0" presId="urn:microsoft.com/office/officeart/2005/8/layout/orgChart1"/>
    <dgm:cxn modelId="{5BBCE8AD-F17B-4C71-A3B6-C394ED10FE1A}" type="presParOf" srcId="{70239308-4057-4FFC-A9A8-963D9B757085}" destId="{FF14F6F0-E1B7-491F-B49E-844A2783F43B}" srcOrd="2" destOrd="0" presId="urn:microsoft.com/office/officeart/2005/8/layout/orgChart1"/>
    <dgm:cxn modelId="{8E326142-F99E-45DD-AB0B-06C7307670AF}" type="presParOf" srcId="{70239308-4057-4FFC-A9A8-963D9B757085}" destId="{13A93495-9832-4B80-A8EF-1A5C39663E49}" srcOrd="3" destOrd="0" presId="urn:microsoft.com/office/officeart/2005/8/layout/orgChart1"/>
    <dgm:cxn modelId="{04BDC940-5E2D-4580-8F7D-EED3CFBACE5F}" type="presParOf" srcId="{13A93495-9832-4B80-A8EF-1A5C39663E49}" destId="{8FA01FB2-B8F5-4C61-891C-047383AB08AF}" srcOrd="0" destOrd="0" presId="urn:microsoft.com/office/officeart/2005/8/layout/orgChart1"/>
    <dgm:cxn modelId="{6840CBBC-19BA-45BA-B69F-B9DEC1FF3009}" type="presParOf" srcId="{8FA01FB2-B8F5-4C61-891C-047383AB08AF}" destId="{25781418-2984-42D1-8DC7-6C62C16A844F}" srcOrd="0" destOrd="0" presId="urn:microsoft.com/office/officeart/2005/8/layout/orgChart1"/>
    <dgm:cxn modelId="{96A44546-118D-4705-8E47-7A3704359721}" type="presParOf" srcId="{8FA01FB2-B8F5-4C61-891C-047383AB08AF}" destId="{311B60A9-56DC-4AE0-982E-78DF51DA48B5}" srcOrd="1" destOrd="0" presId="urn:microsoft.com/office/officeart/2005/8/layout/orgChart1"/>
    <dgm:cxn modelId="{87676686-8214-42D0-B9C5-AD89E8CB3E17}" type="presParOf" srcId="{13A93495-9832-4B80-A8EF-1A5C39663E49}" destId="{A34E29D9-A8FC-4A0A-AE70-05A1B45E0D15}" srcOrd="1" destOrd="0" presId="urn:microsoft.com/office/officeart/2005/8/layout/orgChart1"/>
    <dgm:cxn modelId="{351ED18D-EDDE-43BA-A67E-0C8DF03869B6}" type="presParOf" srcId="{A34E29D9-A8FC-4A0A-AE70-05A1B45E0D15}" destId="{C1CC0869-EE06-4E92-933A-1D0AEA936001}" srcOrd="0" destOrd="0" presId="urn:microsoft.com/office/officeart/2005/8/layout/orgChart1"/>
    <dgm:cxn modelId="{1BCBDA86-9CA3-46D9-A2D5-D5CABF0E3D98}" type="presParOf" srcId="{A34E29D9-A8FC-4A0A-AE70-05A1B45E0D15}" destId="{0CA7725A-D062-4E84-B7B2-E75003CA47DD}" srcOrd="1" destOrd="0" presId="urn:microsoft.com/office/officeart/2005/8/layout/orgChart1"/>
    <dgm:cxn modelId="{6C04EFE6-3614-440F-B840-4F4432F76C17}" type="presParOf" srcId="{0CA7725A-D062-4E84-B7B2-E75003CA47DD}" destId="{F7785A93-EC9A-4686-A931-324B2FB94756}" srcOrd="0" destOrd="0" presId="urn:microsoft.com/office/officeart/2005/8/layout/orgChart1"/>
    <dgm:cxn modelId="{13FFF9C7-3099-4E46-87DD-0509F4B370FA}" type="presParOf" srcId="{F7785A93-EC9A-4686-A931-324B2FB94756}" destId="{D7497326-75C3-4F64-B34A-D923A52DFCE1}" srcOrd="0" destOrd="0" presId="urn:microsoft.com/office/officeart/2005/8/layout/orgChart1"/>
    <dgm:cxn modelId="{274E39D6-6090-4B79-84D9-AB8389730D77}" type="presParOf" srcId="{F7785A93-EC9A-4686-A931-324B2FB94756}" destId="{92E37F47-79A7-47D8-B39F-30CF7ADE4EF4}" srcOrd="1" destOrd="0" presId="urn:microsoft.com/office/officeart/2005/8/layout/orgChart1"/>
    <dgm:cxn modelId="{1B055218-5504-441E-AD81-63DBD6C0E99A}" type="presParOf" srcId="{0CA7725A-D062-4E84-B7B2-E75003CA47DD}" destId="{092D47AD-3154-4128-B7F0-118D592EC278}" srcOrd="1" destOrd="0" presId="urn:microsoft.com/office/officeart/2005/8/layout/orgChart1"/>
    <dgm:cxn modelId="{DCDEEBA0-B53C-44C9-AE79-2D9D29D24B72}" type="presParOf" srcId="{0CA7725A-D062-4E84-B7B2-E75003CA47DD}" destId="{763787DE-57BE-4A75-8FAC-3B2BB662869F}" srcOrd="2" destOrd="0" presId="urn:microsoft.com/office/officeart/2005/8/layout/orgChart1"/>
    <dgm:cxn modelId="{7CE7C769-CBD8-4788-8A2D-D8654011731C}" type="presParOf" srcId="{A34E29D9-A8FC-4A0A-AE70-05A1B45E0D15}" destId="{8ECFA237-B29E-4A0E-9679-C52F8BD7645C}" srcOrd="2" destOrd="0" presId="urn:microsoft.com/office/officeart/2005/8/layout/orgChart1"/>
    <dgm:cxn modelId="{F31649D7-E5C5-448D-AED0-954B5D6D6C54}" type="presParOf" srcId="{A34E29D9-A8FC-4A0A-AE70-05A1B45E0D15}" destId="{24494EA4-9AE5-43E8-9413-497E44984031}" srcOrd="3" destOrd="0" presId="urn:microsoft.com/office/officeart/2005/8/layout/orgChart1"/>
    <dgm:cxn modelId="{DBBD2F57-0CB5-48C0-B347-5C4E012CB442}" type="presParOf" srcId="{24494EA4-9AE5-43E8-9413-497E44984031}" destId="{C25EB0AA-E0C2-4CEF-AF10-12D46D989BE5}" srcOrd="0" destOrd="0" presId="urn:microsoft.com/office/officeart/2005/8/layout/orgChart1"/>
    <dgm:cxn modelId="{E38D4C04-2050-4925-BF4D-04700FECCDFF}" type="presParOf" srcId="{C25EB0AA-E0C2-4CEF-AF10-12D46D989BE5}" destId="{3C58B1EF-4E41-4102-A2A7-4D28FA630DBF}" srcOrd="0" destOrd="0" presId="urn:microsoft.com/office/officeart/2005/8/layout/orgChart1"/>
    <dgm:cxn modelId="{1C4EEEE6-5CCE-470F-A5C6-2060674F7A10}" type="presParOf" srcId="{C25EB0AA-E0C2-4CEF-AF10-12D46D989BE5}" destId="{D832F0AF-D062-44C4-8D1C-1F45B3C1FEF0}" srcOrd="1" destOrd="0" presId="urn:microsoft.com/office/officeart/2005/8/layout/orgChart1"/>
    <dgm:cxn modelId="{2BA98339-15AD-4FE2-A33E-48A00435FA78}" type="presParOf" srcId="{24494EA4-9AE5-43E8-9413-497E44984031}" destId="{87B9E771-9EAE-4313-B1E8-340B1533E3D4}" srcOrd="1" destOrd="0" presId="urn:microsoft.com/office/officeart/2005/8/layout/orgChart1"/>
    <dgm:cxn modelId="{FA3542C2-CDBD-4943-80AB-487EC310DEEB}" type="presParOf" srcId="{24494EA4-9AE5-43E8-9413-497E44984031}" destId="{A67C32FB-49E2-47EC-BEAA-D01FE5225289}" srcOrd="2" destOrd="0" presId="urn:microsoft.com/office/officeart/2005/8/layout/orgChart1"/>
    <dgm:cxn modelId="{D53C2428-F34F-480E-84FF-1B2D41E485C3}" type="presParOf" srcId="{13A93495-9832-4B80-A8EF-1A5C39663E49}" destId="{79F47CC2-AEBF-4279-B024-A91B108B37E3}" srcOrd="2" destOrd="0" presId="urn:microsoft.com/office/officeart/2005/8/layout/orgChart1"/>
    <dgm:cxn modelId="{9D25FD0A-4C0C-4EF6-A514-786F11A38C81}" type="presParOf" srcId="{70239308-4057-4FFC-A9A8-963D9B757085}" destId="{38FB78B8-FC11-4EA2-9E85-D169167E9A98}" srcOrd="4" destOrd="0" presId="urn:microsoft.com/office/officeart/2005/8/layout/orgChart1"/>
    <dgm:cxn modelId="{B17B0B50-31CA-41CC-9037-0F5DA2757C15}" type="presParOf" srcId="{70239308-4057-4FFC-A9A8-963D9B757085}" destId="{B134D884-7D15-41AB-8FDD-9CF06FC35301}" srcOrd="5" destOrd="0" presId="urn:microsoft.com/office/officeart/2005/8/layout/orgChart1"/>
    <dgm:cxn modelId="{1CB88CA0-FA04-49B9-93A4-41B50F338A83}" type="presParOf" srcId="{B134D884-7D15-41AB-8FDD-9CF06FC35301}" destId="{79EC2798-0374-4B3B-A2AA-572C21A4C5E5}" srcOrd="0" destOrd="0" presId="urn:microsoft.com/office/officeart/2005/8/layout/orgChart1"/>
    <dgm:cxn modelId="{F3EBA712-F903-4E49-9F67-37CE8CD8F080}" type="presParOf" srcId="{79EC2798-0374-4B3B-A2AA-572C21A4C5E5}" destId="{1045414D-F189-4017-A889-13CCA0A1CFDF}" srcOrd="0" destOrd="0" presId="urn:microsoft.com/office/officeart/2005/8/layout/orgChart1"/>
    <dgm:cxn modelId="{31F278BD-B7F6-49FC-A162-7E8C089BEC82}" type="presParOf" srcId="{79EC2798-0374-4B3B-A2AA-572C21A4C5E5}" destId="{AA5AEDF8-99A7-4451-AA82-DBDBCC0126C0}" srcOrd="1" destOrd="0" presId="urn:microsoft.com/office/officeart/2005/8/layout/orgChart1"/>
    <dgm:cxn modelId="{6F1F2C55-5AE4-4006-9F58-8328D38B1916}" type="presParOf" srcId="{B134D884-7D15-41AB-8FDD-9CF06FC35301}" destId="{17D207E5-2679-4988-BA4B-5ED64C601CF8}" srcOrd="1" destOrd="0" presId="urn:microsoft.com/office/officeart/2005/8/layout/orgChart1"/>
    <dgm:cxn modelId="{E4C95879-D37B-4F50-A70A-E47BF92D7BF2}" type="presParOf" srcId="{17D207E5-2679-4988-BA4B-5ED64C601CF8}" destId="{423D7FCB-1F24-404F-A59E-BEE585AB24F8}" srcOrd="0" destOrd="0" presId="urn:microsoft.com/office/officeart/2005/8/layout/orgChart1"/>
    <dgm:cxn modelId="{84740AF1-DF37-4D5F-8C05-8EE471E5E8B4}" type="presParOf" srcId="{17D207E5-2679-4988-BA4B-5ED64C601CF8}" destId="{7DC14064-A72C-462C-8AF3-9E2CDCE4819E}" srcOrd="1" destOrd="0" presId="urn:microsoft.com/office/officeart/2005/8/layout/orgChart1"/>
    <dgm:cxn modelId="{283D5588-9340-46E0-AAC7-18EC7B5B03E8}" type="presParOf" srcId="{7DC14064-A72C-462C-8AF3-9E2CDCE4819E}" destId="{0CCCA9E7-C655-46C7-B899-332A19B4944C}" srcOrd="0" destOrd="0" presId="urn:microsoft.com/office/officeart/2005/8/layout/orgChart1"/>
    <dgm:cxn modelId="{F90DF785-585C-4258-8233-62C6C8796699}" type="presParOf" srcId="{0CCCA9E7-C655-46C7-B899-332A19B4944C}" destId="{B791F708-D4C0-4F4B-9268-C1EB4322F46E}" srcOrd="0" destOrd="0" presId="urn:microsoft.com/office/officeart/2005/8/layout/orgChart1"/>
    <dgm:cxn modelId="{8375D5E1-15EF-45BE-A95F-9DDBEBB6BAE0}" type="presParOf" srcId="{0CCCA9E7-C655-46C7-B899-332A19B4944C}" destId="{873EC43A-48FA-4A81-B025-2A46EA232311}" srcOrd="1" destOrd="0" presId="urn:microsoft.com/office/officeart/2005/8/layout/orgChart1"/>
    <dgm:cxn modelId="{52FBEC58-2C69-405B-A3F0-3C5596182A5F}" type="presParOf" srcId="{7DC14064-A72C-462C-8AF3-9E2CDCE4819E}" destId="{CB3ED31B-186D-4531-8C2D-5CAE8A8D719F}" srcOrd="1" destOrd="0" presId="urn:microsoft.com/office/officeart/2005/8/layout/orgChart1"/>
    <dgm:cxn modelId="{5F6FFACA-C2D3-4226-B81E-1656B60CACB7}" type="presParOf" srcId="{7DC14064-A72C-462C-8AF3-9E2CDCE4819E}" destId="{80B3BB85-5335-446D-AB29-C5A109AC820E}" srcOrd="2" destOrd="0" presId="urn:microsoft.com/office/officeart/2005/8/layout/orgChart1"/>
    <dgm:cxn modelId="{A008DAB7-4902-41F1-A92D-EFF4D37F7F3C}" type="presParOf" srcId="{17D207E5-2679-4988-BA4B-5ED64C601CF8}" destId="{73A25D16-2F1E-47CC-80C4-932F0C11421C}" srcOrd="2" destOrd="0" presId="urn:microsoft.com/office/officeart/2005/8/layout/orgChart1"/>
    <dgm:cxn modelId="{C7F38796-AEB0-4CC2-9414-BA800CE0C34C}" type="presParOf" srcId="{17D207E5-2679-4988-BA4B-5ED64C601CF8}" destId="{FF8C52A8-A1B5-467E-BF99-31A10F7EA56C}" srcOrd="3" destOrd="0" presId="urn:microsoft.com/office/officeart/2005/8/layout/orgChart1"/>
    <dgm:cxn modelId="{4B13D5F6-169E-4A82-89C0-080ED651EB69}" type="presParOf" srcId="{FF8C52A8-A1B5-467E-BF99-31A10F7EA56C}" destId="{33248593-878C-4FF7-8194-52DB0EF9162B}" srcOrd="0" destOrd="0" presId="urn:microsoft.com/office/officeart/2005/8/layout/orgChart1"/>
    <dgm:cxn modelId="{AC996020-E249-4C67-9FDF-E672FA9CC62A}" type="presParOf" srcId="{33248593-878C-4FF7-8194-52DB0EF9162B}" destId="{7987F8C0-C520-4773-95DE-C872BE9D4879}" srcOrd="0" destOrd="0" presId="urn:microsoft.com/office/officeart/2005/8/layout/orgChart1"/>
    <dgm:cxn modelId="{2AF1DD1B-DD12-4CA6-8C55-C1DF27058EAA}" type="presParOf" srcId="{33248593-878C-4FF7-8194-52DB0EF9162B}" destId="{04E7BE54-9A3F-4C71-896F-6129577281AF}" srcOrd="1" destOrd="0" presId="urn:microsoft.com/office/officeart/2005/8/layout/orgChart1"/>
    <dgm:cxn modelId="{6A885026-1C19-43D5-BAFF-69BAF107D3B2}" type="presParOf" srcId="{FF8C52A8-A1B5-467E-BF99-31A10F7EA56C}" destId="{B74B857D-0A84-40A8-AD6B-7F9083531E45}" srcOrd="1" destOrd="0" presId="urn:microsoft.com/office/officeart/2005/8/layout/orgChart1"/>
    <dgm:cxn modelId="{0B1C632A-E7F7-4F56-A34F-F18FE7904E03}" type="presParOf" srcId="{FF8C52A8-A1B5-467E-BF99-31A10F7EA56C}" destId="{9A6A9324-28DE-46A5-9950-B3FA60079CC9}" srcOrd="2" destOrd="0" presId="urn:microsoft.com/office/officeart/2005/8/layout/orgChart1"/>
    <dgm:cxn modelId="{86B93BB6-05D5-4B5F-8EE4-D0EBB35893BB}" type="presParOf" srcId="{17D207E5-2679-4988-BA4B-5ED64C601CF8}" destId="{15453EF0-B5E7-4431-8857-CFF104197C4A}" srcOrd="4" destOrd="0" presId="urn:microsoft.com/office/officeart/2005/8/layout/orgChart1"/>
    <dgm:cxn modelId="{70E7159C-679A-43BC-9AAC-C3BFA0D722F4}" type="presParOf" srcId="{17D207E5-2679-4988-BA4B-5ED64C601CF8}" destId="{CAB59585-223F-456C-8631-3AD2FC92C86C}" srcOrd="5" destOrd="0" presId="urn:microsoft.com/office/officeart/2005/8/layout/orgChart1"/>
    <dgm:cxn modelId="{0A74F461-F035-48B9-BCFD-9581E2B9F3EF}" type="presParOf" srcId="{CAB59585-223F-456C-8631-3AD2FC92C86C}" destId="{BC0F19D0-7DF4-4A7D-92F2-5265E0180F62}" srcOrd="0" destOrd="0" presId="urn:microsoft.com/office/officeart/2005/8/layout/orgChart1"/>
    <dgm:cxn modelId="{D2FCD4A2-5B27-4868-B680-E5B724941045}" type="presParOf" srcId="{BC0F19D0-7DF4-4A7D-92F2-5265E0180F62}" destId="{74663366-B362-4979-A17B-9EF6BD81C61E}" srcOrd="0" destOrd="0" presId="urn:microsoft.com/office/officeart/2005/8/layout/orgChart1"/>
    <dgm:cxn modelId="{C9E04621-E1CF-4485-9A95-EC61CD0C8681}" type="presParOf" srcId="{BC0F19D0-7DF4-4A7D-92F2-5265E0180F62}" destId="{13F4B5BE-BBC6-4C5F-AF96-6D9AB9ABAF3E}" srcOrd="1" destOrd="0" presId="urn:microsoft.com/office/officeart/2005/8/layout/orgChart1"/>
    <dgm:cxn modelId="{8C94816D-60C3-4227-97B0-9094D913FA9B}" type="presParOf" srcId="{CAB59585-223F-456C-8631-3AD2FC92C86C}" destId="{42BC4D6D-0ED3-4D5E-9797-9A12A2209F28}" srcOrd="1" destOrd="0" presId="urn:microsoft.com/office/officeart/2005/8/layout/orgChart1"/>
    <dgm:cxn modelId="{C0918DB1-815E-4392-843A-69C4A0DADD21}" type="presParOf" srcId="{CAB59585-223F-456C-8631-3AD2FC92C86C}" destId="{CD001B75-2CC8-49B2-B4F7-2DA708957742}" srcOrd="2" destOrd="0" presId="urn:microsoft.com/office/officeart/2005/8/layout/orgChart1"/>
    <dgm:cxn modelId="{85B22566-C6A7-4738-B5DE-417796665082}" type="presParOf" srcId="{B134D884-7D15-41AB-8FDD-9CF06FC35301}" destId="{57FF3F0E-315E-4EF0-8D8D-93D01E7E067C}" srcOrd="2" destOrd="0" presId="urn:microsoft.com/office/officeart/2005/8/layout/orgChart1"/>
    <dgm:cxn modelId="{A48ACA18-5FB6-454C-A456-A816C908E161}" type="presParOf" srcId="{A58577CD-7771-46A0-80BA-36CE3957B272}" destId="{8F57427C-A140-4810-8AF8-38F2F5CEA71D}" srcOrd="2" destOrd="0" presId="urn:microsoft.com/office/officeart/2005/8/layout/orgChart1"/>
    <dgm:cxn modelId="{9818AD3F-1E2B-4DCF-9F90-03FD758CB75E}" type="presParOf" srcId="{9A53AEAB-A9D3-4075-909B-61C804257C9D}" destId="{19376A6E-452A-4C2A-B3F0-AFAFC06D6069}" srcOrd="2" destOrd="0" presId="urn:microsoft.com/office/officeart/2005/8/layout/orgChart1"/>
    <dgm:cxn modelId="{6F44364B-01E1-4DDC-9566-956C0CF7A990}" type="presParOf" srcId="{9A53AEAB-A9D3-4075-909B-61C804257C9D}" destId="{CD50CAEC-46EE-47EC-86E0-A6E70BA1FA16}" srcOrd="3" destOrd="0" presId="urn:microsoft.com/office/officeart/2005/8/layout/orgChart1"/>
    <dgm:cxn modelId="{325CEFA3-98E7-4CFD-A68C-0CAA619A61AA}" type="presParOf" srcId="{CD50CAEC-46EE-47EC-86E0-A6E70BA1FA16}" destId="{3BE8AD85-CB82-4784-AB1E-7ADFF88799EC}" srcOrd="0" destOrd="0" presId="urn:microsoft.com/office/officeart/2005/8/layout/orgChart1"/>
    <dgm:cxn modelId="{C4D317E6-3367-46FE-B2CA-ABDC732C08F1}" type="presParOf" srcId="{3BE8AD85-CB82-4784-AB1E-7ADFF88799EC}" destId="{D460AF07-B8AF-485E-BD7F-EA9E863F35D5}" srcOrd="0" destOrd="0" presId="urn:microsoft.com/office/officeart/2005/8/layout/orgChart1"/>
    <dgm:cxn modelId="{C146717C-C654-44EE-803B-0F62B918EEEC}" type="presParOf" srcId="{3BE8AD85-CB82-4784-AB1E-7ADFF88799EC}" destId="{6550D179-EF57-412F-B09B-6989342AF6F8}" srcOrd="1" destOrd="0" presId="urn:microsoft.com/office/officeart/2005/8/layout/orgChart1"/>
    <dgm:cxn modelId="{B1FCE443-B024-4AF6-9AC5-CC45033DF92C}" type="presParOf" srcId="{CD50CAEC-46EE-47EC-86E0-A6E70BA1FA16}" destId="{5E9EDB62-3E94-47A6-B390-CEBCF09D9C52}" srcOrd="1" destOrd="0" presId="urn:microsoft.com/office/officeart/2005/8/layout/orgChart1"/>
    <dgm:cxn modelId="{B5D70638-0D6B-4958-9C42-8D8A7E39DBD7}" type="presParOf" srcId="{5E9EDB62-3E94-47A6-B390-CEBCF09D9C52}" destId="{5C499425-4538-4574-8551-AE69843FE15C}" srcOrd="0" destOrd="0" presId="urn:microsoft.com/office/officeart/2005/8/layout/orgChart1"/>
    <dgm:cxn modelId="{68C36948-7306-44E6-A9D1-B1A263AA431F}" type="presParOf" srcId="{5E9EDB62-3E94-47A6-B390-CEBCF09D9C52}" destId="{3741D467-95FD-4C44-B0B8-03BC3FE08055}" srcOrd="1" destOrd="0" presId="urn:microsoft.com/office/officeart/2005/8/layout/orgChart1"/>
    <dgm:cxn modelId="{2FFE6A81-6BCB-4D07-B35F-DA22C337B50B}" type="presParOf" srcId="{3741D467-95FD-4C44-B0B8-03BC3FE08055}" destId="{13139EF0-CF77-4372-8BBF-D62D41FDD312}" srcOrd="0" destOrd="0" presId="urn:microsoft.com/office/officeart/2005/8/layout/orgChart1"/>
    <dgm:cxn modelId="{79C14841-3299-4747-9FA2-A3123E4D9F74}" type="presParOf" srcId="{13139EF0-CF77-4372-8BBF-D62D41FDD312}" destId="{32903337-2BFB-4580-8102-48A91185B539}" srcOrd="0" destOrd="0" presId="urn:microsoft.com/office/officeart/2005/8/layout/orgChart1"/>
    <dgm:cxn modelId="{C481CB8F-E63E-43D5-AE1D-A3BDEB3CF6C8}" type="presParOf" srcId="{13139EF0-CF77-4372-8BBF-D62D41FDD312}" destId="{BE21C1DC-57AA-4FA2-8C8F-0DCA70F078D9}" srcOrd="1" destOrd="0" presId="urn:microsoft.com/office/officeart/2005/8/layout/orgChart1"/>
    <dgm:cxn modelId="{358BADFD-D019-407C-AFDE-B778D8934307}" type="presParOf" srcId="{3741D467-95FD-4C44-B0B8-03BC3FE08055}" destId="{1FA27CFB-CC58-469B-9125-4D3F87F3182D}" srcOrd="1" destOrd="0" presId="urn:microsoft.com/office/officeart/2005/8/layout/orgChart1"/>
    <dgm:cxn modelId="{98075D9C-A9BF-4CA2-988C-3FDA654A587F}" type="presParOf" srcId="{3741D467-95FD-4C44-B0B8-03BC3FE08055}" destId="{952633EF-A2BC-425A-93C5-283965F986B7}" srcOrd="2" destOrd="0" presId="urn:microsoft.com/office/officeart/2005/8/layout/orgChart1"/>
    <dgm:cxn modelId="{B2952647-9901-46F6-B4AD-1D8778B0D907}" type="presParOf" srcId="{CD50CAEC-46EE-47EC-86E0-A6E70BA1FA16}" destId="{5C27B8A7-9BF7-4359-B586-7F08575B7E34}" srcOrd="2" destOrd="0" presId="urn:microsoft.com/office/officeart/2005/8/layout/orgChart1"/>
    <dgm:cxn modelId="{050A451B-D6F9-499C-A505-D98FAFF7B361}" type="presParOf" srcId="{9A53AEAB-A9D3-4075-909B-61C804257C9D}" destId="{80E9A071-E954-4336-974D-3BF5DF71C35F}" srcOrd="4" destOrd="0" presId="urn:microsoft.com/office/officeart/2005/8/layout/orgChart1"/>
    <dgm:cxn modelId="{2C35CEA5-BDE9-401C-91AC-659E3A50440E}" type="presParOf" srcId="{9A53AEAB-A9D3-4075-909B-61C804257C9D}" destId="{93C5D058-472D-4391-A375-6C0CC850863A}" srcOrd="5" destOrd="0" presId="urn:microsoft.com/office/officeart/2005/8/layout/orgChart1"/>
    <dgm:cxn modelId="{4E0E203B-D0FE-4077-9134-4CAC2EE10FE1}" type="presParOf" srcId="{93C5D058-472D-4391-A375-6C0CC850863A}" destId="{7AC91D09-0C19-47AA-8AF7-EF53CD8B5F4E}" srcOrd="0" destOrd="0" presId="urn:microsoft.com/office/officeart/2005/8/layout/orgChart1"/>
    <dgm:cxn modelId="{614565E1-3A66-4DAA-BA70-EC020083E868}" type="presParOf" srcId="{7AC91D09-0C19-47AA-8AF7-EF53CD8B5F4E}" destId="{8FBB9F04-965E-4334-B006-34C91894B378}" srcOrd="0" destOrd="0" presId="urn:microsoft.com/office/officeart/2005/8/layout/orgChart1"/>
    <dgm:cxn modelId="{A85B973C-DA5A-42AB-8FDD-DCE83D26EFEE}" type="presParOf" srcId="{7AC91D09-0C19-47AA-8AF7-EF53CD8B5F4E}" destId="{7E3B47CC-F21A-47CC-83BE-F16FA7C6BDC8}" srcOrd="1" destOrd="0" presId="urn:microsoft.com/office/officeart/2005/8/layout/orgChart1"/>
    <dgm:cxn modelId="{D22285ED-8454-4D81-9CDE-ED0E48542AEA}" type="presParOf" srcId="{93C5D058-472D-4391-A375-6C0CC850863A}" destId="{3AF75D49-F1DD-4098-A756-AE1CA99FEE2B}" srcOrd="1" destOrd="0" presId="urn:microsoft.com/office/officeart/2005/8/layout/orgChart1"/>
    <dgm:cxn modelId="{7CADB883-3727-4DD8-8E0F-9E969F1785B9}" type="presParOf" srcId="{3AF75D49-F1DD-4098-A756-AE1CA99FEE2B}" destId="{0C1DFF54-2B2E-47E2-9904-5A4F12E5F908}" srcOrd="0" destOrd="0" presId="urn:microsoft.com/office/officeart/2005/8/layout/orgChart1"/>
    <dgm:cxn modelId="{34433D24-5905-4DB6-9E83-3F12F1C3A9D1}" type="presParOf" srcId="{3AF75D49-F1DD-4098-A756-AE1CA99FEE2B}" destId="{F9334CF6-90FD-4924-BB9D-FC818A19DD98}" srcOrd="1" destOrd="0" presId="urn:microsoft.com/office/officeart/2005/8/layout/orgChart1"/>
    <dgm:cxn modelId="{D9C026BD-FA08-412B-81B9-C48355B44768}" type="presParOf" srcId="{F9334CF6-90FD-4924-BB9D-FC818A19DD98}" destId="{37170A25-A562-4369-8E1C-FDE549E17B20}" srcOrd="0" destOrd="0" presId="urn:microsoft.com/office/officeart/2005/8/layout/orgChart1"/>
    <dgm:cxn modelId="{65A5E3B1-AD3F-4580-96C5-5DA6473B8C37}" type="presParOf" srcId="{37170A25-A562-4369-8E1C-FDE549E17B20}" destId="{DA51F9BF-3C54-438A-AEAB-829FB2D7659D}" srcOrd="0" destOrd="0" presId="urn:microsoft.com/office/officeart/2005/8/layout/orgChart1"/>
    <dgm:cxn modelId="{42D0C72F-6EF1-411E-A05D-BB29AAC09C63}" type="presParOf" srcId="{37170A25-A562-4369-8E1C-FDE549E17B20}" destId="{AE0A5CE1-A967-45F4-BFED-578D718273CE}" srcOrd="1" destOrd="0" presId="urn:microsoft.com/office/officeart/2005/8/layout/orgChart1"/>
    <dgm:cxn modelId="{4BDE73B4-B853-41AA-A6D1-22E17203F255}" type="presParOf" srcId="{F9334CF6-90FD-4924-BB9D-FC818A19DD98}" destId="{286AFF6E-9299-479D-8CF0-754364EBBAA5}" srcOrd="1" destOrd="0" presId="urn:microsoft.com/office/officeart/2005/8/layout/orgChart1"/>
    <dgm:cxn modelId="{4AE4C746-1293-453D-A37A-C6D1374595FD}" type="presParOf" srcId="{286AFF6E-9299-479D-8CF0-754364EBBAA5}" destId="{2D66502E-29A3-411E-A95B-01DF5F50F857}" srcOrd="0" destOrd="0" presId="urn:microsoft.com/office/officeart/2005/8/layout/orgChart1"/>
    <dgm:cxn modelId="{B1420B35-5537-4BF8-8AA7-CA2072430DCC}" type="presParOf" srcId="{286AFF6E-9299-479D-8CF0-754364EBBAA5}" destId="{C38C9333-34A7-4CA2-B4CF-39D656A2B8A5}" srcOrd="1" destOrd="0" presId="urn:microsoft.com/office/officeart/2005/8/layout/orgChart1"/>
    <dgm:cxn modelId="{A9EB0946-0F89-4E06-986F-5EB51F85EF55}" type="presParOf" srcId="{C38C9333-34A7-4CA2-B4CF-39D656A2B8A5}" destId="{690D40C8-DCE7-4231-B8F9-FFC28EE4BFAA}" srcOrd="0" destOrd="0" presId="urn:microsoft.com/office/officeart/2005/8/layout/orgChart1"/>
    <dgm:cxn modelId="{C6CF22F9-80F2-458D-8445-F05F4A43435E}" type="presParOf" srcId="{690D40C8-DCE7-4231-B8F9-FFC28EE4BFAA}" destId="{BD2379E7-C613-46CE-B9F7-37B97DD6B536}" srcOrd="0" destOrd="0" presId="urn:microsoft.com/office/officeart/2005/8/layout/orgChart1"/>
    <dgm:cxn modelId="{1B185221-98D4-471B-8C0A-5FEE5F1C867C}" type="presParOf" srcId="{690D40C8-DCE7-4231-B8F9-FFC28EE4BFAA}" destId="{A5D6E965-3885-4CFA-8BBB-75E30243A7ED}" srcOrd="1" destOrd="0" presId="urn:microsoft.com/office/officeart/2005/8/layout/orgChart1"/>
    <dgm:cxn modelId="{B9EAAA55-4A98-4D58-932C-F812A418DD7C}" type="presParOf" srcId="{C38C9333-34A7-4CA2-B4CF-39D656A2B8A5}" destId="{8B6DA878-1431-4E01-BA17-59956EFC9FB2}" srcOrd="1" destOrd="0" presId="urn:microsoft.com/office/officeart/2005/8/layout/orgChart1"/>
    <dgm:cxn modelId="{B8EE452F-7342-4E18-B74D-39A27317BF6B}" type="presParOf" srcId="{C38C9333-34A7-4CA2-B4CF-39D656A2B8A5}" destId="{A22CE30F-237A-461A-B055-BCCA78CAC4AF}" srcOrd="2" destOrd="0" presId="urn:microsoft.com/office/officeart/2005/8/layout/orgChart1"/>
    <dgm:cxn modelId="{3D8B9FE4-2F13-49B5-B51A-1AF9DD98B542}" type="presParOf" srcId="{286AFF6E-9299-479D-8CF0-754364EBBAA5}" destId="{C5D11254-244B-4DC7-871B-2D1BAC1DDC7E}" srcOrd="2" destOrd="0" presId="urn:microsoft.com/office/officeart/2005/8/layout/orgChart1"/>
    <dgm:cxn modelId="{D8F8BD60-E000-46FD-9034-950147F74AA4}" type="presParOf" srcId="{286AFF6E-9299-479D-8CF0-754364EBBAA5}" destId="{0A22DB80-75E4-43BF-B757-714A046D237A}" srcOrd="3" destOrd="0" presId="urn:microsoft.com/office/officeart/2005/8/layout/orgChart1"/>
    <dgm:cxn modelId="{5691E320-0086-4DFA-AF93-17B6D107A4C1}" type="presParOf" srcId="{0A22DB80-75E4-43BF-B757-714A046D237A}" destId="{201D54DC-33CC-4615-B61E-B83D1CEF7250}" srcOrd="0" destOrd="0" presId="urn:microsoft.com/office/officeart/2005/8/layout/orgChart1"/>
    <dgm:cxn modelId="{6D5FB56C-DF45-4506-91B2-C6BEF49D8B63}" type="presParOf" srcId="{201D54DC-33CC-4615-B61E-B83D1CEF7250}" destId="{DF184F6D-FA5D-4066-8537-33A233FF4279}" srcOrd="0" destOrd="0" presId="urn:microsoft.com/office/officeart/2005/8/layout/orgChart1"/>
    <dgm:cxn modelId="{F4874035-1FBF-443B-A790-429BBA083EC9}" type="presParOf" srcId="{201D54DC-33CC-4615-B61E-B83D1CEF7250}" destId="{336515D0-1344-48A7-BE7B-DC4CC1DF25EB}" srcOrd="1" destOrd="0" presId="urn:microsoft.com/office/officeart/2005/8/layout/orgChart1"/>
    <dgm:cxn modelId="{0E09A578-25FE-440D-8F55-A1957F7830FA}" type="presParOf" srcId="{0A22DB80-75E4-43BF-B757-714A046D237A}" destId="{0764E1D3-2292-431A-87DE-D9D328B350FC}" srcOrd="1" destOrd="0" presId="urn:microsoft.com/office/officeart/2005/8/layout/orgChart1"/>
    <dgm:cxn modelId="{2F7757B4-B385-4B84-9ACF-A97A8DECE954}" type="presParOf" srcId="{0A22DB80-75E4-43BF-B757-714A046D237A}" destId="{89EE4BE6-CA1C-404E-9D15-45F8D1BE7EF5}" srcOrd="2" destOrd="0" presId="urn:microsoft.com/office/officeart/2005/8/layout/orgChart1"/>
    <dgm:cxn modelId="{00F9A87C-D836-42BC-AC73-5D8D0575556B}" type="presParOf" srcId="{286AFF6E-9299-479D-8CF0-754364EBBAA5}" destId="{BB50D42C-5549-4A36-AC3D-E0C4D2F3092E}" srcOrd="4" destOrd="0" presId="urn:microsoft.com/office/officeart/2005/8/layout/orgChart1"/>
    <dgm:cxn modelId="{CF3B8F67-F0D4-46F3-BC05-0928D2E407BF}" type="presParOf" srcId="{286AFF6E-9299-479D-8CF0-754364EBBAA5}" destId="{FB86EEC4-0D10-4699-9E1E-D342FC4ADE6D}" srcOrd="5" destOrd="0" presId="urn:microsoft.com/office/officeart/2005/8/layout/orgChart1"/>
    <dgm:cxn modelId="{CDC44452-6EAE-4D24-B121-E5CD68E2C318}" type="presParOf" srcId="{FB86EEC4-0D10-4699-9E1E-D342FC4ADE6D}" destId="{60EB5149-AF80-4CED-8447-A1ADE17714C6}" srcOrd="0" destOrd="0" presId="urn:microsoft.com/office/officeart/2005/8/layout/orgChart1"/>
    <dgm:cxn modelId="{0DB53F9C-F7D3-4FCC-9E75-C1A178DBE0C2}" type="presParOf" srcId="{60EB5149-AF80-4CED-8447-A1ADE17714C6}" destId="{C06934C9-BF23-4B43-9903-986477DAC553}" srcOrd="0" destOrd="0" presId="urn:microsoft.com/office/officeart/2005/8/layout/orgChart1"/>
    <dgm:cxn modelId="{1D661DCC-5F82-4095-A9C1-583A877AB523}" type="presParOf" srcId="{60EB5149-AF80-4CED-8447-A1ADE17714C6}" destId="{9AF6A3AE-9D2C-4F45-AF01-F2A5207B8B32}" srcOrd="1" destOrd="0" presId="urn:microsoft.com/office/officeart/2005/8/layout/orgChart1"/>
    <dgm:cxn modelId="{3540C6DC-C4AD-465A-B4A7-5A776DBE2BDE}" type="presParOf" srcId="{FB86EEC4-0D10-4699-9E1E-D342FC4ADE6D}" destId="{9F923002-68CF-4320-8E18-0B7E62E370E4}" srcOrd="1" destOrd="0" presId="urn:microsoft.com/office/officeart/2005/8/layout/orgChart1"/>
    <dgm:cxn modelId="{99DFA435-E7D8-4834-9AA0-FC2E1A90EAFD}" type="presParOf" srcId="{FB86EEC4-0D10-4699-9E1E-D342FC4ADE6D}" destId="{E19B1015-44E2-4322-8E3A-D015CB8AFCC2}" srcOrd="2" destOrd="0" presId="urn:microsoft.com/office/officeart/2005/8/layout/orgChart1"/>
    <dgm:cxn modelId="{9AB534E7-57A6-4B6B-8042-CDEF9B62FA24}" type="presParOf" srcId="{F9334CF6-90FD-4924-BB9D-FC818A19DD98}" destId="{81176289-FF07-4D04-91B2-251A62CE6742}" srcOrd="2" destOrd="0" presId="urn:microsoft.com/office/officeart/2005/8/layout/orgChart1"/>
    <dgm:cxn modelId="{D24F0A46-E8DD-4E97-92A4-22DA0BECA2C7}" type="presParOf" srcId="{93C5D058-472D-4391-A375-6C0CC850863A}" destId="{866E74D3-6D8D-47C7-BFDF-697FFE92CAB6}" srcOrd="2" destOrd="0" presId="urn:microsoft.com/office/officeart/2005/8/layout/orgChart1"/>
    <dgm:cxn modelId="{56B808F2-48FC-4802-800D-30F368EEAA0C}" type="presParOf" srcId="{E9BF099D-E956-4228-9CB5-21249D2EACCF}" destId="{F4653F96-6969-4781-934E-E138722FC1F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FFFF3-EA7B-4755-834F-5EF293A507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B4A639-F8C8-4E60-AF3A-06D184EA81C9}">
      <dgm:prSet phldr="0"/>
      <dgm:spPr>
        <a:solidFill>
          <a:srgbClr val="3F9CF0"/>
        </a:solidFill>
      </dgm:spPr>
      <dgm:t>
        <a:bodyPr/>
        <a:lstStyle/>
        <a:p>
          <a:pPr rtl="0"/>
          <a:r>
            <a:rPr lang="en-US"/>
            <a:t>MIMO Control System</a:t>
          </a:r>
        </a:p>
      </dgm:t>
    </dgm:pt>
    <dgm:pt modelId="{49FB5705-F3F8-4D69-ADC6-AF615895DD75}" type="parTrans" cxnId="{E9CF4CD0-3F73-4521-A238-15F21BCB05DA}">
      <dgm:prSet/>
      <dgm:spPr/>
      <dgm:t>
        <a:bodyPr/>
        <a:lstStyle/>
        <a:p>
          <a:endParaRPr lang="en-US"/>
        </a:p>
      </dgm:t>
    </dgm:pt>
    <dgm:pt modelId="{501A54D9-8FAB-4B73-8B25-59764DE9B0DA}" type="sibTrans" cxnId="{E9CF4CD0-3F73-4521-A238-15F21BCB05DA}">
      <dgm:prSet/>
      <dgm:spPr/>
      <dgm:t>
        <a:bodyPr/>
        <a:lstStyle/>
        <a:p>
          <a:endParaRPr lang="en-US"/>
        </a:p>
      </dgm:t>
    </dgm:pt>
    <dgm:pt modelId="{56F90870-299B-4ADD-8440-A06405BDE18E}">
      <dgm:prSet phldr="0"/>
      <dgm:spPr>
        <a:solidFill>
          <a:srgbClr val="3F9CF0"/>
        </a:solidFill>
      </dgm:spPr>
      <dgm:t>
        <a:bodyPr/>
        <a:lstStyle/>
        <a:p>
          <a:r>
            <a:rPr lang="en-US"/>
            <a:t>Air Flow Control</a:t>
          </a:r>
        </a:p>
      </dgm:t>
    </dgm:pt>
    <dgm:pt modelId="{E7EE6F84-1E7A-4E8F-A94A-F5B4EA60E08B}" type="parTrans" cxnId="{595A1B7F-CE77-4E59-A701-61B0BEF281DD}">
      <dgm:prSet/>
      <dgm:spPr/>
      <dgm:t>
        <a:bodyPr/>
        <a:lstStyle/>
        <a:p>
          <a:endParaRPr lang="en-US"/>
        </a:p>
      </dgm:t>
    </dgm:pt>
    <dgm:pt modelId="{F0B11E1B-9291-4E28-A563-4968470BBCCB}" type="sibTrans" cxnId="{595A1B7F-CE77-4E59-A701-61B0BEF281DD}">
      <dgm:prSet/>
      <dgm:spPr/>
      <dgm:t>
        <a:bodyPr/>
        <a:lstStyle/>
        <a:p>
          <a:endParaRPr lang="en-US"/>
        </a:p>
      </dgm:t>
    </dgm:pt>
    <dgm:pt modelId="{9CE98DB6-242C-4701-B8F1-F53EFD4C3517}">
      <dgm:prSet phldr="0"/>
      <dgm:spPr>
        <a:solidFill>
          <a:srgbClr val="3F9CF0"/>
        </a:solidFill>
      </dgm:spPr>
      <dgm:t>
        <a:bodyPr/>
        <a:lstStyle/>
        <a:p>
          <a:r>
            <a:rPr lang="en-US"/>
            <a:t>Receives Multiple Inputs</a:t>
          </a:r>
        </a:p>
      </dgm:t>
    </dgm:pt>
    <dgm:pt modelId="{2788F65B-3E66-46B3-AD15-E60ACAB52109}" type="parTrans" cxnId="{8EC7206F-70C2-448A-8F95-51760E9ACC61}">
      <dgm:prSet/>
      <dgm:spPr/>
      <dgm:t>
        <a:bodyPr/>
        <a:lstStyle/>
        <a:p>
          <a:endParaRPr lang="en-US"/>
        </a:p>
      </dgm:t>
    </dgm:pt>
    <dgm:pt modelId="{06A819F5-BF0D-4E83-B264-10802A63B12A}" type="sibTrans" cxnId="{8EC7206F-70C2-448A-8F95-51760E9ACC61}">
      <dgm:prSet/>
      <dgm:spPr/>
      <dgm:t>
        <a:bodyPr/>
        <a:lstStyle/>
        <a:p>
          <a:endParaRPr lang="en-US"/>
        </a:p>
      </dgm:t>
    </dgm:pt>
    <dgm:pt modelId="{07A99A4E-CDA9-420C-8D27-9406BEBAA118}">
      <dgm:prSet phldr="0"/>
      <dgm:spPr>
        <a:solidFill>
          <a:srgbClr val="3F9CF0"/>
        </a:solidFill>
      </dgm:spPr>
      <dgm:t>
        <a:bodyPr/>
        <a:lstStyle/>
        <a:p>
          <a:r>
            <a:rPr lang="en-US"/>
            <a:t>Receives Throttle Position Command</a:t>
          </a:r>
        </a:p>
      </dgm:t>
    </dgm:pt>
    <dgm:pt modelId="{495A1B27-EDD1-44B9-885A-96F4D77E94C9}" type="parTrans" cxnId="{55D9A406-6721-49F4-8E8E-A7D5EF76276E}">
      <dgm:prSet/>
      <dgm:spPr/>
      <dgm:t>
        <a:bodyPr/>
        <a:lstStyle/>
        <a:p>
          <a:endParaRPr lang="en-US"/>
        </a:p>
      </dgm:t>
    </dgm:pt>
    <dgm:pt modelId="{89922ACC-E269-4C0E-97FD-0C796A8D258B}" type="sibTrans" cxnId="{55D9A406-6721-49F4-8E8E-A7D5EF76276E}">
      <dgm:prSet/>
      <dgm:spPr/>
      <dgm:t>
        <a:bodyPr/>
        <a:lstStyle/>
        <a:p>
          <a:endParaRPr lang="en-US"/>
        </a:p>
      </dgm:t>
    </dgm:pt>
    <dgm:pt modelId="{3CA029AD-059E-40E9-8DA0-A4ED3F52449B}">
      <dgm:prSet phldr="0"/>
      <dgm:spPr>
        <a:solidFill>
          <a:srgbClr val="3F9CF0"/>
        </a:solidFill>
      </dgm:spPr>
      <dgm:t>
        <a:bodyPr/>
        <a:lstStyle/>
        <a:p>
          <a:r>
            <a:rPr lang="en-US"/>
            <a:t>Receives Wastegate Position Command</a:t>
          </a:r>
        </a:p>
      </dgm:t>
    </dgm:pt>
    <dgm:pt modelId="{054FD05A-2E49-4BBF-BFD3-DDFB50A58902}" type="parTrans" cxnId="{322AB689-4823-4996-AF28-B28049DBA9FE}">
      <dgm:prSet/>
      <dgm:spPr/>
      <dgm:t>
        <a:bodyPr/>
        <a:lstStyle/>
        <a:p>
          <a:endParaRPr lang="en-US"/>
        </a:p>
      </dgm:t>
    </dgm:pt>
    <dgm:pt modelId="{1183202C-8E00-4A72-94D7-6ED385B2963B}" type="sibTrans" cxnId="{322AB689-4823-4996-AF28-B28049DBA9FE}">
      <dgm:prSet/>
      <dgm:spPr/>
      <dgm:t>
        <a:bodyPr/>
        <a:lstStyle/>
        <a:p>
          <a:endParaRPr lang="en-US"/>
        </a:p>
      </dgm:t>
    </dgm:pt>
    <dgm:pt modelId="{FF43FE9C-FA9A-48E1-ACD2-5D97FBB4809C}">
      <dgm:prSet phldr="0"/>
      <dgm:spPr>
        <a:solidFill>
          <a:srgbClr val="3F9CF0"/>
        </a:solidFill>
      </dgm:spPr>
      <dgm:t>
        <a:bodyPr/>
        <a:lstStyle/>
        <a:p>
          <a:r>
            <a:rPr lang="en-US"/>
            <a:t>Returns Multiple Outputs</a:t>
          </a:r>
        </a:p>
      </dgm:t>
    </dgm:pt>
    <dgm:pt modelId="{3A8CB6C0-ADA0-4A65-B20C-D5E856E20825}" type="parTrans" cxnId="{96D6A120-CDED-46BD-A364-1AFDC1F65EFE}">
      <dgm:prSet/>
      <dgm:spPr/>
      <dgm:t>
        <a:bodyPr/>
        <a:lstStyle/>
        <a:p>
          <a:endParaRPr lang="en-US"/>
        </a:p>
      </dgm:t>
    </dgm:pt>
    <dgm:pt modelId="{F8E670EC-0077-4335-8239-D5F31BB34548}" type="sibTrans" cxnId="{96D6A120-CDED-46BD-A364-1AFDC1F65EFE}">
      <dgm:prSet/>
      <dgm:spPr/>
      <dgm:t>
        <a:bodyPr/>
        <a:lstStyle/>
        <a:p>
          <a:endParaRPr lang="en-US"/>
        </a:p>
      </dgm:t>
    </dgm:pt>
    <dgm:pt modelId="{0909B157-2FEC-4D72-BCB2-478C8A886D2C}">
      <dgm:prSet phldr="0"/>
      <dgm:spPr>
        <a:solidFill>
          <a:srgbClr val="3F9CF0"/>
        </a:solidFill>
      </dgm:spPr>
      <dgm:t>
        <a:bodyPr/>
        <a:lstStyle/>
        <a:p>
          <a:r>
            <a:rPr lang="en-US"/>
            <a:t>Returns Throttle Position</a:t>
          </a:r>
        </a:p>
      </dgm:t>
    </dgm:pt>
    <dgm:pt modelId="{8D3D5D7A-0675-42BF-B3C2-74A1DD6293F0}" type="parTrans" cxnId="{1DB77499-E69F-495C-ABCA-531FBFABC0DB}">
      <dgm:prSet/>
      <dgm:spPr/>
      <dgm:t>
        <a:bodyPr/>
        <a:lstStyle/>
        <a:p>
          <a:endParaRPr lang="en-US"/>
        </a:p>
      </dgm:t>
    </dgm:pt>
    <dgm:pt modelId="{97DC784D-A921-4A0C-90A3-7DC52DCCC3B8}" type="sibTrans" cxnId="{1DB77499-E69F-495C-ABCA-531FBFABC0DB}">
      <dgm:prSet/>
      <dgm:spPr/>
      <dgm:t>
        <a:bodyPr/>
        <a:lstStyle/>
        <a:p>
          <a:endParaRPr lang="en-US"/>
        </a:p>
      </dgm:t>
    </dgm:pt>
    <dgm:pt modelId="{37F5F347-7F63-41C8-B875-C027B9EF6A49}">
      <dgm:prSet phldr="0"/>
      <dgm:spPr>
        <a:solidFill>
          <a:srgbClr val="3F9CF0"/>
        </a:solidFill>
      </dgm:spPr>
      <dgm:t>
        <a:bodyPr/>
        <a:lstStyle/>
        <a:p>
          <a:r>
            <a:rPr lang="en-US"/>
            <a:t>Returns Wastegate Position</a:t>
          </a:r>
        </a:p>
      </dgm:t>
    </dgm:pt>
    <dgm:pt modelId="{8AB090EB-5C4B-41E4-AFA5-AF00854ED6F1}" type="parTrans" cxnId="{EB923499-1FAB-4FEC-B119-1D42BB608103}">
      <dgm:prSet/>
      <dgm:spPr/>
      <dgm:t>
        <a:bodyPr/>
        <a:lstStyle/>
        <a:p>
          <a:endParaRPr lang="en-US"/>
        </a:p>
      </dgm:t>
    </dgm:pt>
    <dgm:pt modelId="{66D41830-F0C8-4C29-B7D5-5256BAA9F2AA}" type="sibTrans" cxnId="{EB923499-1FAB-4FEC-B119-1D42BB608103}">
      <dgm:prSet/>
      <dgm:spPr/>
      <dgm:t>
        <a:bodyPr/>
        <a:lstStyle/>
        <a:p>
          <a:endParaRPr lang="en-US"/>
        </a:p>
      </dgm:t>
    </dgm:pt>
    <dgm:pt modelId="{8BE175C4-E16B-4763-A7AC-DBB0B55671DF}">
      <dgm:prSet phldr="0"/>
      <dgm:spPr>
        <a:solidFill>
          <a:srgbClr val="3F9CF0"/>
        </a:solidFill>
      </dgm:spPr>
      <dgm:t>
        <a:bodyPr/>
        <a:lstStyle/>
        <a:p>
          <a:r>
            <a:rPr lang="en-US"/>
            <a:t>Handles Differing Parameters</a:t>
          </a:r>
        </a:p>
      </dgm:t>
    </dgm:pt>
    <dgm:pt modelId="{D462F9DA-A08E-4A00-B51F-99C27016B6E8}" type="parTrans" cxnId="{527B6494-B140-4351-A5EB-65F3220A284A}">
      <dgm:prSet/>
      <dgm:spPr/>
      <dgm:t>
        <a:bodyPr/>
        <a:lstStyle/>
        <a:p>
          <a:endParaRPr lang="en-US"/>
        </a:p>
      </dgm:t>
    </dgm:pt>
    <dgm:pt modelId="{877F9077-0981-4EAF-A53F-5A2DCE91E3AF}" type="sibTrans" cxnId="{527B6494-B140-4351-A5EB-65F3220A284A}">
      <dgm:prSet/>
      <dgm:spPr/>
      <dgm:t>
        <a:bodyPr/>
        <a:lstStyle/>
        <a:p>
          <a:endParaRPr lang="en-US"/>
        </a:p>
      </dgm:t>
    </dgm:pt>
    <dgm:pt modelId="{98FB8F12-0EFD-4612-9583-BF2068B88998}">
      <dgm:prSet phldr="0"/>
      <dgm:spPr>
        <a:solidFill>
          <a:srgbClr val="3F9CF0"/>
        </a:solidFill>
      </dgm:spPr>
      <dgm:t>
        <a:bodyPr/>
        <a:lstStyle/>
        <a:p>
          <a:r>
            <a:rPr lang="en-US"/>
            <a:t>Operates for Varying Displacements</a:t>
          </a:r>
        </a:p>
      </dgm:t>
    </dgm:pt>
    <dgm:pt modelId="{7CB06DF7-2DA5-46C0-8585-5A5C1E7C4AFE}" type="parTrans" cxnId="{84E8B0F8-5200-443A-8734-7BBAC1AC4197}">
      <dgm:prSet/>
      <dgm:spPr/>
      <dgm:t>
        <a:bodyPr/>
        <a:lstStyle/>
        <a:p>
          <a:endParaRPr lang="en-US"/>
        </a:p>
      </dgm:t>
    </dgm:pt>
    <dgm:pt modelId="{458D6D96-888B-488A-BF57-D85C4413CE1D}" type="sibTrans" cxnId="{84E8B0F8-5200-443A-8734-7BBAC1AC4197}">
      <dgm:prSet/>
      <dgm:spPr/>
      <dgm:t>
        <a:bodyPr/>
        <a:lstStyle/>
        <a:p>
          <a:endParaRPr lang="en-US"/>
        </a:p>
      </dgm:t>
    </dgm:pt>
    <dgm:pt modelId="{E0499269-784E-4579-B346-A32E8C5980BB}">
      <dgm:prSet phldr="0"/>
      <dgm:spPr>
        <a:solidFill>
          <a:srgbClr val="3F9CF0"/>
        </a:solidFill>
      </dgm:spPr>
      <dgm:t>
        <a:bodyPr/>
        <a:lstStyle/>
        <a:p>
          <a:pPr rtl="0"/>
          <a:r>
            <a:rPr lang="en-US"/>
            <a:t>Operates for Varying Desired </a:t>
          </a:r>
          <a:r>
            <a:rPr lang="en-US">
              <a:latin typeface="Arial"/>
            </a:rPr>
            <a:t>Powers</a:t>
          </a:r>
          <a:endParaRPr lang="en-US"/>
        </a:p>
      </dgm:t>
    </dgm:pt>
    <dgm:pt modelId="{1DA1ED9C-2B78-46C5-B150-240C52BB7808}" type="parTrans" cxnId="{303717F3-26D7-4521-9B34-02E02FE7EB04}">
      <dgm:prSet/>
      <dgm:spPr/>
      <dgm:t>
        <a:bodyPr/>
        <a:lstStyle/>
        <a:p>
          <a:endParaRPr lang="en-US"/>
        </a:p>
      </dgm:t>
    </dgm:pt>
    <dgm:pt modelId="{4655FB13-0170-498C-B1FC-35B0A910F5D6}" type="sibTrans" cxnId="{303717F3-26D7-4521-9B34-02E02FE7EB04}">
      <dgm:prSet/>
      <dgm:spPr/>
      <dgm:t>
        <a:bodyPr/>
        <a:lstStyle/>
        <a:p>
          <a:endParaRPr lang="en-US"/>
        </a:p>
      </dgm:t>
    </dgm:pt>
    <dgm:pt modelId="{15EF94B8-BC83-4991-A525-077B29508F54}">
      <dgm:prSet phldr="0"/>
      <dgm:spPr>
        <a:solidFill>
          <a:srgbClr val="3F9CF0"/>
        </a:solidFill>
      </dgm:spPr>
      <dgm:t>
        <a:bodyPr/>
        <a:lstStyle/>
        <a:p>
          <a:r>
            <a:rPr lang="en-US"/>
            <a:t>Operates for Varying Number of Cylinders</a:t>
          </a:r>
        </a:p>
      </dgm:t>
    </dgm:pt>
    <dgm:pt modelId="{9B77148F-770D-4B7D-951A-F13E8928AC98}" type="parTrans" cxnId="{F1BF187B-4CA6-4630-8DB6-E7FBEF8ADDED}">
      <dgm:prSet/>
      <dgm:spPr/>
      <dgm:t>
        <a:bodyPr/>
        <a:lstStyle/>
        <a:p>
          <a:endParaRPr lang="en-US"/>
        </a:p>
      </dgm:t>
    </dgm:pt>
    <dgm:pt modelId="{3630AC13-26E1-4E01-8CB6-76DF768FB3EF}" type="sibTrans" cxnId="{F1BF187B-4CA6-4630-8DB6-E7FBEF8ADDED}">
      <dgm:prSet/>
      <dgm:spPr/>
      <dgm:t>
        <a:bodyPr/>
        <a:lstStyle/>
        <a:p>
          <a:endParaRPr lang="en-US"/>
        </a:p>
      </dgm:t>
    </dgm:pt>
    <dgm:pt modelId="{4D25D058-B6EF-48EB-BBA3-F482114D5300}">
      <dgm:prSet phldr="0"/>
      <dgm:spPr>
        <a:solidFill>
          <a:srgbClr val="3F9CF0"/>
        </a:solidFill>
      </dgm:spPr>
      <dgm:t>
        <a:bodyPr/>
        <a:lstStyle/>
        <a:p>
          <a:r>
            <a:rPr lang="en-US"/>
            <a:t>Integration</a:t>
          </a:r>
        </a:p>
      </dgm:t>
    </dgm:pt>
    <dgm:pt modelId="{72CB0335-33AA-49B6-9C09-02E7A61A1CBB}" type="parTrans" cxnId="{DFD7DE25-14C9-4E10-9913-117F18268AE4}">
      <dgm:prSet/>
      <dgm:spPr/>
      <dgm:t>
        <a:bodyPr/>
        <a:lstStyle/>
        <a:p>
          <a:endParaRPr lang="en-US"/>
        </a:p>
      </dgm:t>
    </dgm:pt>
    <dgm:pt modelId="{BE67962D-B4B1-440B-A028-13B658372EF2}" type="sibTrans" cxnId="{DFD7DE25-14C9-4E10-9913-117F18268AE4}">
      <dgm:prSet/>
      <dgm:spPr/>
      <dgm:t>
        <a:bodyPr/>
        <a:lstStyle/>
        <a:p>
          <a:endParaRPr lang="en-US"/>
        </a:p>
      </dgm:t>
    </dgm:pt>
    <dgm:pt modelId="{AE5ECB78-FFBD-4E4D-9E10-86D4BA99A7A1}">
      <dgm:prSet phldr="0"/>
      <dgm:spPr>
        <a:solidFill>
          <a:srgbClr val="3F9CF0"/>
        </a:solidFill>
      </dgm:spPr>
      <dgm:t>
        <a:bodyPr/>
        <a:lstStyle/>
        <a:p>
          <a:r>
            <a:rPr lang="en-US"/>
            <a:t>Works in conjunction with current feed forward controls</a:t>
          </a:r>
        </a:p>
      </dgm:t>
    </dgm:pt>
    <dgm:pt modelId="{E300D941-6509-4C35-9425-D6DE545320F3}" type="parTrans" cxnId="{5F8B600E-F46D-4626-A941-B0C6B5038D6B}">
      <dgm:prSet/>
      <dgm:spPr/>
      <dgm:t>
        <a:bodyPr/>
        <a:lstStyle/>
        <a:p>
          <a:endParaRPr lang="en-US"/>
        </a:p>
      </dgm:t>
    </dgm:pt>
    <dgm:pt modelId="{25AC9DA4-5AC5-4082-899E-2C69E8517A9D}" type="sibTrans" cxnId="{5F8B600E-F46D-4626-A941-B0C6B5038D6B}">
      <dgm:prSet/>
      <dgm:spPr/>
      <dgm:t>
        <a:bodyPr/>
        <a:lstStyle/>
        <a:p>
          <a:endParaRPr lang="en-US"/>
        </a:p>
      </dgm:t>
    </dgm:pt>
    <dgm:pt modelId="{DCCD72E8-4502-4D03-BB10-02742BF3A35B}">
      <dgm:prSet phldr="0"/>
      <dgm:spPr>
        <a:solidFill>
          <a:srgbClr val="3F9CF0"/>
        </a:solidFill>
      </dgm:spPr>
      <dgm:t>
        <a:bodyPr/>
        <a:lstStyle/>
        <a:p>
          <a:r>
            <a:rPr lang="en-US"/>
            <a:t>Estimation Improvement</a:t>
          </a:r>
        </a:p>
      </dgm:t>
    </dgm:pt>
    <dgm:pt modelId="{4B8146DC-927D-4BD1-89B3-446A98A61DF7}" type="parTrans" cxnId="{9B5336C9-593F-4ACB-B150-3C0BB2154891}">
      <dgm:prSet/>
      <dgm:spPr/>
      <dgm:t>
        <a:bodyPr/>
        <a:lstStyle/>
        <a:p>
          <a:endParaRPr lang="en-US"/>
        </a:p>
      </dgm:t>
    </dgm:pt>
    <dgm:pt modelId="{5D4B24E0-9E0A-47C3-B816-B1FC4AD28FF4}" type="sibTrans" cxnId="{9B5336C9-593F-4ACB-B150-3C0BB2154891}">
      <dgm:prSet/>
      <dgm:spPr/>
      <dgm:t>
        <a:bodyPr/>
        <a:lstStyle/>
        <a:p>
          <a:endParaRPr lang="en-US"/>
        </a:p>
      </dgm:t>
    </dgm:pt>
    <dgm:pt modelId="{90EC4189-D0C6-4282-AF3B-51C3FBB69A65}">
      <dgm:prSet phldr="0"/>
      <dgm:spPr>
        <a:solidFill>
          <a:srgbClr val="3F9CF0"/>
        </a:solidFill>
      </dgm:spPr>
      <dgm:t>
        <a:bodyPr/>
        <a:lstStyle/>
        <a:p>
          <a:r>
            <a:rPr lang="en-US"/>
            <a:t>Align Output Torque with Desired</a:t>
          </a:r>
        </a:p>
      </dgm:t>
    </dgm:pt>
    <dgm:pt modelId="{A295C543-C7C1-429F-A547-8203B8DCF8C0}" type="parTrans" cxnId="{BE783B93-7F4A-4CBC-A0C5-97052E554080}">
      <dgm:prSet/>
      <dgm:spPr/>
      <dgm:t>
        <a:bodyPr/>
        <a:lstStyle/>
        <a:p>
          <a:endParaRPr lang="en-US"/>
        </a:p>
      </dgm:t>
    </dgm:pt>
    <dgm:pt modelId="{9438DD6F-7B17-4FC4-824B-92C3A277E076}" type="sibTrans" cxnId="{BE783B93-7F4A-4CBC-A0C5-97052E554080}">
      <dgm:prSet/>
      <dgm:spPr/>
      <dgm:t>
        <a:bodyPr/>
        <a:lstStyle/>
        <a:p>
          <a:endParaRPr lang="en-US"/>
        </a:p>
      </dgm:t>
    </dgm:pt>
    <dgm:pt modelId="{CA6F1DE9-5583-4709-A887-A596DBB11DAA}">
      <dgm:prSet phldr="0"/>
      <dgm:spPr>
        <a:solidFill>
          <a:srgbClr val="3F9CF0"/>
        </a:solidFill>
      </dgm:spPr>
      <dgm:t>
        <a:bodyPr/>
        <a:lstStyle/>
        <a:p>
          <a:r>
            <a:rPr lang="en-US"/>
            <a:t>Drive Lambda ~ 1</a:t>
          </a:r>
        </a:p>
      </dgm:t>
    </dgm:pt>
    <dgm:pt modelId="{19FB5058-5E8C-4D7A-87FC-0E58348B00C8}" type="parTrans" cxnId="{ED2F6A78-7D4C-4C89-93F5-F2A4D878C7AE}">
      <dgm:prSet/>
      <dgm:spPr/>
      <dgm:t>
        <a:bodyPr/>
        <a:lstStyle/>
        <a:p>
          <a:endParaRPr lang="en-US"/>
        </a:p>
      </dgm:t>
    </dgm:pt>
    <dgm:pt modelId="{E50CD412-F4A3-4F2F-8494-A0817B7A6056}" type="sibTrans" cxnId="{ED2F6A78-7D4C-4C89-93F5-F2A4D878C7AE}">
      <dgm:prSet/>
      <dgm:spPr/>
      <dgm:t>
        <a:bodyPr/>
        <a:lstStyle/>
        <a:p>
          <a:endParaRPr lang="en-US"/>
        </a:p>
      </dgm:t>
    </dgm:pt>
    <dgm:pt modelId="{A7F8E22C-E379-4F86-94D5-F2FEF9D0F20B}">
      <dgm:prSet phldr="0"/>
      <dgm:spPr>
        <a:solidFill>
          <a:srgbClr val="3F9CF0"/>
        </a:solidFill>
      </dgm:spPr>
      <dgm:t>
        <a:bodyPr/>
        <a:lstStyle/>
        <a:p>
          <a:r>
            <a:rPr lang="en-US">
              <a:latin typeface="Arial"/>
            </a:rPr>
            <a:t>Improve</a:t>
          </a:r>
          <a:r>
            <a:rPr lang="en-US"/>
            <a:t> Time Response</a:t>
          </a:r>
        </a:p>
      </dgm:t>
    </dgm:pt>
    <dgm:pt modelId="{CACC8F34-5235-4348-B2B4-6113D20D437B}" type="parTrans" cxnId="{C6129C1F-DB5F-4215-98F9-8EC9DFEFD30D}">
      <dgm:prSet/>
      <dgm:spPr/>
      <dgm:t>
        <a:bodyPr/>
        <a:lstStyle/>
        <a:p>
          <a:endParaRPr lang="en-US"/>
        </a:p>
      </dgm:t>
    </dgm:pt>
    <dgm:pt modelId="{1E7DD06A-5362-4D89-BCE8-9AC81F92350A}" type="sibTrans" cxnId="{C6129C1F-DB5F-4215-98F9-8EC9DFEFD30D}">
      <dgm:prSet/>
      <dgm:spPr/>
      <dgm:t>
        <a:bodyPr/>
        <a:lstStyle/>
        <a:p>
          <a:endParaRPr lang="en-US"/>
        </a:p>
      </dgm:t>
    </dgm:pt>
    <dgm:pt modelId="{BBB87A0B-000D-454B-8663-A3DF9ACEC929}">
      <dgm:prSet phldr="0"/>
      <dgm:spPr>
        <a:solidFill>
          <a:srgbClr val="3F9CF0"/>
        </a:solidFill>
      </dgm:spPr>
      <dgm:t>
        <a:bodyPr/>
        <a:lstStyle/>
        <a:p>
          <a:pPr rtl="0"/>
          <a:r>
            <a:rPr lang="en-US"/>
            <a:t>Measure Error</a:t>
          </a:r>
          <a:endParaRPr lang="en-US">
            <a:latin typeface="Arial"/>
          </a:endParaRPr>
        </a:p>
      </dgm:t>
    </dgm:pt>
    <dgm:pt modelId="{940D6784-6408-4910-AD77-41499F8862B2}" type="parTrans" cxnId="{759B5ED3-A17E-45F8-AFFF-8C7E9D48E1A0}">
      <dgm:prSet/>
      <dgm:spPr/>
      <dgm:t>
        <a:bodyPr/>
        <a:lstStyle/>
        <a:p>
          <a:endParaRPr lang="en-US"/>
        </a:p>
      </dgm:t>
    </dgm:pt>
    <dgm:pt modelId="{4F92BA1F-E2C9-49FA-B4D6-06C3AF522FC2}" type="sibTrans" cxnId="{759B5ED3-A17E-45F8-AFFF-8C7E9D48E1A0}">
      <dgm:prSet/>
      <dgm:spPr/>
      <dgm:t>
        <a:bodyPr/>
        <a:lstStyle/>
        <a:p>
          <a:endParaRPr lang="en-US"/>
        </a:p>
      </dgm:t>
    </dgm:pt>
    <dgm:pt modelId="{33A01AAC-C9C7-40BF-B305-9AE091F4C839}" type="pres">
      <dgm:prSet presAssocID="{0A6FFFF3-EA7B-4755-834F-5EF293A50791}" presName="hierChild1" presStyleCnt="0">
        <dgm:presLayoutVars>
          <dgm:orgChart val="1"/>
          <dgm:chPref val="1"/>
          <dgm:dir/>
          <dgm:animOne val="branch"/>
          <dgm:animLvl val="lvl"/>
          <dgm:resizeHandles/>
        </dgm:presLayoutVars>
      </dgm:prSet>
      <dgm:spPr/>
    </dgm:pt>
    <dgm:pt modelId="{E9BF099D-E956-4228-9CB5-21249D2EACCF}" type="pres">
      <dgm:prSet presAssocID="{E3B4A639-F8C8-4E60-AF3A-06D184EA81C9}" presName="hierRoot1" presStyleCnt="0">
        <dgm:presLayoutVars>
          <dgm:hierBranch val="init"/>
        </dgm:presLayoutVars>
      </dgm:prSet>
      <dgm:spPr/>
    </dgm:pt>
    <dgm:pt modelId="{5F4C65FF-14A0-4683-B40C-44BFC3738EB7}" type="pres">
      <dgm:prSet presAssocID="{E3B4A639-F8C8-4E60-AF3A-06D184EA81C9}" presName="rootComposite1" presStyleCnt="0"/>
      <dgm:spPr/>
    </dgm:pt>
    <dgm:pt modelId="{40471DB2-ADB1-4024-A607-AB76B120F1BB}" type="pres">
      <dgm:prSet presAssocID="{E3B4A639-F8C8-4E60-AF3A-06D184EA81C9}" presName="rootText1" presStyleLbl="node0" presStyleIdx="0" presStyleCnt="1">
        <dgm:presLayoutVars>
          <dgm:chPref val="3"/>
        </dgm:presLayoutVars>
      </dgm:prSet>
      <dgm:spPr/>
    </dgm:pt>
    <dgm:pt modelId="{DBB3CDCF-5237-495E-A190-E36433B26A72}" type="pres">
      <dgm:prSet presAssocID="{E3B4A639-F8C8-4E60-AF3A-06D184EA81C9}" presName="rootConnector1" presStyleLbl="node1" presStyleIdx="0" presStyleCnt="0"/>
      <dgm:spPr/>
    </dgm:pt>
    <dgm:pt modelId="{9A53AEAB-A9D3-4075-909B-61C804257C9D}" type="pres">
      <dgm:prSet presAssocID="{E3B4A639-F8C8-4E60-AF3A-06D184EA81C9}" presName="hierChild2" presStyleCnt="0"/>
      <dgm:spPr/>
    </dgm:pt>
    <dgm:pt modelId="{10FACDF5-291B-421D-A67C-3D29E0300B84}" type="pres">
      <dgm:prSet presAssocID="{E7EE6F84-1E7A-4E8F-A94A-F5B4EA60E08B}" presName="Name37" presStyleLbl="parChTrans1D2" presStyleIdx="0" presStyleCnt="3"/>
      <dgm:spPr/>
    </dgm:pt>
    <dgm:pt modelId="{A58577CD-7771-46A0-80BA-36CE3957B272}" type="pres">
      <dgm:prSet presAssocID="{56F90870-299B-4ADD-8440-A06405BDE18E}" presName="hierRoot2" presStyleCnt="0">
        <dgm:presLayoutVars>
          <dgm:hierBranch val="init"/>
        </dgm:presLayoutVars>
      </dgm:prSet>
      <dgm:spPr/>
    </dgm:pt>
    <dgm:pt modelId="{57C7791B-E8CD-4E28-9DA0-56A03B89201A}" type="pres">
      <dgm:prSet presAssocID="{56F90870-299B-4ADD-8440-A06405BDE18E}" presName="rootComposite" presStyleCnt="0"/>
      <dgm:spPr/>
    </dgm:pt>
    <dgm:pt modelId="{3F0EFB56-0384-4500-B045-1199B50B4A07}" type="pres">
      <dgm:prSet presAssocID="{56F90870-299B-4ADD-8440-A06405BDE18E}" presName="rootText" presStyleLbl="node2" presStyleIdx="0" presStyleCnt="3">
        <dgm:presLayoutVars>
          <dgm:chPref val="3"/>
        </dgm:presLayoutVars>
      </dgm:prSet>
      <dgm:spPr/>
    </dgm:pt>
    <dgm:pt modelId="{231434ED-736A-4E02-BBC1-F5AA4E2E1310}" type="pres">
      <dgm:prSet presAssocID="{56F90870-299B-4ADD-8440-A06405BDE18E}" presName="rootConnector" presStyleLbl="node2" presStyleIdx="0" presStyleCnt="3"/>
      <dgm:spPr/>
    </dgm:pt>
    <dgm:pt modelId="{70239308-4057-4FFC-A9A8-963D9B757085}" type="pres">
      <dgm:prSet presAssocID="{56F90870-299B-4ADD-8440-A06405BDE18E}" presName="hierChild4" presStyleCnt="0"/>
      <dgm:spPr/>
    </dgm:pt>
    <dgm:pt modelId="{B45C738D-E919-44CA-AAB7-084ED10D4880}" type="pres">
      <dgm:prSet presAssocID="{2788F65B-3E66-46B3-AD15-E60ACAB52109}" presName="Name37" presStyleLbl="parChTrans1D3" presStyleIdx="0" presStyleCnt="5"/>
      <dgm:spPr/>
    </dgm:pt>
    <dgm:pt modelId="{77862273-EF30-4A67-8765-905130CA2219}" type="pres">
      <dgm:prSet presAssocID="{9CE98DB6-242C-4701-B8F1-F53EFD4C3517}" presName="hierRoot2" presStyleCnt="0">
        <dgm:presLayoutVars>
          <dgm:hierBranch val="init"/>
        </dgm:presLayoutVars>
      </dgm:prSet>
      <dgm:spPr/>
    </dgm:pt>
    <dgm:pt modelId="{74667144-CF91-47A1-8C5E-24047D1B4111}" type="pres">
      <dgm:prSet presAssocID="{9CE98DB6-242C-4701-B8F1-F53EFD4C3517}" presName="rootComposite" presStyleCnt="0"/>
      <dgm:spPr/>
    </dgm:pt>
    <dgm:pt modelId="{F59647C3-97B0-4302-A30A-F9CEE26CAD46}" type="pres">
      <dgm:prSet presAssocID="{9CE98DB6-242C-4701-B8F1-F53EFD4C3517}" presName="rootText" presStyleLbl="node3" presStyleIdx="0" presStyleCnt="5">
        <dgm:presLayoutVars>
          <dgm:chPref val="3"/>
        </dgm:presLayoutVars>
      </dgm:prSet>
      <dgm:spPr/>
    </dgm:pt>
    <dgm:pt modelId="{0851BC0E-EBF4-4639-8D1B-52DA5B8432E1}" type="pres">
      <dgm:prSet presAssocID="{9CE98DB6-242C-4701-B8F1-F53EFD4C3517}" presName="rootConnector" presStyleLbl="node3" presStyleIdx="0" presStyleCnt="5"/>
      <dgm:spPr/>
    </dgm:pt>
    <dgm:pt modelId="{FDB96B86-BA53-4865-83D5-A51E3BE4BAEC}" type="pres">
      <dgm:prSet presAssocID="{9CE98DB6-242C-4701-B8F1-F53EFD4C3517}" presName="hierChild4" presStyleCnt="0"/>
      <dgm:spPr/>
    </dgm:pt>
    <dgm:pt modelId="{8EDED56D-5D83-4C19-BE84-5E62945242BA}" type="pres">
      <dgm:prSet presAssocID="{495A1B27-EDD1-44B9-885A-96F4D77E94C9}" presName="Name37" presStyleLbl="parChTrans1D4" presStyleIdx="0" presStyleCnt="10"/>
      <dgm:spPr/>
    </dgm:pt>
    <dgm:pt modelId="{93373023-84DD-429A-9790-CE67B9F45804}" type="pres">
      <dgm:prSet presAssocID="{07A99A4E-CDA9-420C-8D27-9406BEBAA118}" presName="hierRoot2" presStyleCnt="0">
        <dgm:presLayoutVars>
          <dgm:hierBranch val="init"/>
        </dgm:presLayoutVars>
      </dgm:prSet>
      <dgm:spPr/>
    </dgm:pt>
    <dgm:pt modelId="{4C74C560-397B-4756-9D1C-916810C22A07}" type="pres">
      <dgm:prSet presAssocID="{07A99A4E-CDA9-420C-8D27-9406BEBAA118}" presName="rootComposite" presStyleCnt="0"/>
      <dgm:spPr/>
    </dgm:pt>
    <dgm:pt modelId="{F6044380-C6D4-40BA-B257-1B5D631DA77C}" type="pres">
      <dgm:prSet presAssocID="{07A99A4E-CDA9-420C-8D27-9406BEBAA118}" presName="rootText" presStyleLbl="node4" presStyleIdx="0" presStyleCnt="10">
        <dgm:presLayoutVars>
          <dgm:chPref val="3"/>
        </dgm:presLayoutVars>
      </dgm:prSet>
      <dgm:spPr/>
    </dgm:pt>
    <dgm:pt modelId="{D4A3BE12-0268-487D-A1FF-65A46D46D3F0}" type="pres">
      <dgm:prSet presAssocID="{07A99A4E-CDA9-420C-8D27-9406BEBAA118}" presName="rootConnector" presStyleLbl="node4" presStyleIdx="0" presStyleCnt="10"/>
      <dgm:spPr/>
    </dgm:pt>
    <dgm:pt modelId="{2A1B5D2A-D24B-4A0F-A0EC-9D87C64B7C53}" type="pres">
      <dgm:prSet presAssocID="{07A99A4E-CDA9-420C-8D27-9406BEBAA118}" presName="hierChild4" presStyleCnt="0"/>
      <dgm:spPr/>
    </dgm:pt>
    <dgm:pt modelId="{1093BD62-3844-4785-B8CF-B4609DCFFB78}" type="pres">
      <dgm:prSet presAssocID="{07A99A4E-CDA9-420C-8D27-9406BEBAA118}" presName="hierChild5" presStyleCnt="0"/>
      <dgm:spPr/>
    </dgm:pt>
    <dgm:pt modelId="{754FC670-EA39-4608-AF2E-CA59921E86A3}" type="pres">
      <dgm:prSet presAssocID="{054FD05A-2E49-4BBF-BFD3-DDFB50A58902}" presName="Name37" presStyleLbl="parChTrans1D4" presStyleIdx="1" presStyleCnt="10"/>
      <dgm:spPr/>
    </dgm:pt>
    <dgm:pt modelId="{6EDD775E-8B29-4F62-858B-77C6E44488D4}" type="pres">
      <dgm:prSet presAssocID="{3CA029AD-059E-40E9-8DA0-A4ED3F52449B}" presName="hierRoot2" presStyleCnt="0">
        <dgm:presLayoutVars>
          <dgm:hierBranch val="init"/>
        </dgm:presLayoutVars>
      </dgm:prSet>
      <dgm:spPr/>
    </dgm:pt>
    <dgm:pt modelId="{1DDBEEC9-AC7D-484A-837A-250DDD8D2801}" type="pres">
      <dgm:prSet presAssocID="{3CA029AD-059E-40E9-8DA0-A4ED3F52449B}" presName="rootComposite" presStyleCnt="0"/>
      <dgm:spPr/>
    </dgm:pt>
    <dgm:pt modelId="{6508B479-B262-4998-BE16-43611C9DC7CA}" type="pres">
      <dgm:prSet presAssocID="{3CA029AD-059E-40E9-8DA0-A4ED3F52449B}" presName="rootText" presStyleLbl="node4" presStyleIdx="1" presStyleCnt="10">
        <dgm:presLayoutVars>
          <dgm:chPref val="3"/>
        </dgm:presLayoutVars>
      </dgm:prSet>
      <dgm:spPr/>
    </dgm:pt>
    <dgm:pt modelId="{52D9F959-7735-4FFB-A33E-ECEC5705E435}" type="pres">
      <dgm:prSet presAssocID="{3CA029AD-059E-40E9-8DA0-A4ED3F52449B}" presName="rootConnector" presStyleLbl="node4" presStyleIdx="1" presStyleCnt="10"/>
      <dgm:spPr/>
    </dgm:pt>
    <dgm:pt modelId="{F8F024E8-18A3-4A8C-86BC-710CFEB99F56}" type="pres">
      <dgm:prSet presAssocID="{3CA029AD-059E-40E9-8DA0-A4ED3F52449B}" presName="hierChild4" presStyleCnt="0"/>
      <dgm:spPr/>
    </dgm:pt>
    <dgm:pt modelId="{B802291A-D27B-4C38-8651-A4E84384BCC9}" type="pres">
      <dgm:prSet presAssocID="{3CA029AD-059E-40E9-8DA0-A4ED3F52449B}" presName="hierChild5" presStyleCnt="0"/>
      <dgm:spPr/>
    </dgm:pt>
    <dgm:pt modelId="{097CF7FB-93EE-4137-BA71-7296927C7117}" type="pres">
      <dgm:prSet presAssocID="{9CE98DB6-242C-4701-B8F1-F53EFD4C3517}" presName="hierChild5" presStyleCnt="0"/>
      <dgm:spPr/>
    </dgm:pt>
    <dgm:pt modelId="{FF14F6F0-E1B7-491F-B49E-844A2783F43B}" type="pres">
      <dgm:prSet presAssocID="{3A8CB6C0-ADA0-4A65-B20C-D5E856E20825}" presName="Name37" presStyleLbl="parChTrans1D3" presStyleIdx="1" presStyleCnt="5"/>
      <dgm:spPr/>
    </dgm:pt>
    <dgm:pt modelId="{13A93495-9832-4B80-A8EF-1A5C39663E49}" type="pres">
      <dgm:prSet presAssocID="{FF43FE9C-FA9A-48E1-ACD2-5D97FBB4809C}" presName="hierRoot2" presStyleCnt="0">
        <dgm:presLayoutVars>
          <dgm:hierBranch val="init"/>
        </dgm:presLayoutVars>
      </dgm:prSet>
      <dgm:spPr/>
    </dgm:pt>
    <dgm:pt modelId="{8FA01FB2-B8F5-4C61-891C-047383AB08AF}" type="pres">
      <dgm:prSet presAssocID="{FF43FE9C-FA9A-48E1-ACD2-5D97FBB4809C}" presName="rootComposite" presStyleCnt="0"/>
      <dgm:spPr/>
    </dgm:pt>
    <dgm:pt modelId="{25781418-2984-42D1-8DC7-6C62C16A844F}" type="pres">
      <dgm:prSet presAssocID="{FF43FE9C-FA9A-48E1-ACD2-5D97FBB4809C}" presName="rootText" presStyleLbl="node3" presStyleIdx="1" presStyleCnt="5">
        <dgm:presLayoutVars>
          <dgm:chPref val="3"/>
        </dgm:presLayoutVars>
      </dgm:prSet>
      <dgm:spPr/>
    </dgm:pt>
    <dgm:pt modelId="{311B60A9-56DC-4AE0-982E-78DF51DA48B5}" type="pres">
      <dgm:prSet presAssocID="{FF43FE9C-FA9A-48E1-ACD2-5D97FBB4809C}" presName="rootConnector" presStyleLbl="node3" presStyleIdx="1" presStyleCnt="5"/>
      <dgm:spPr/>
    </dgm:pt>
    <dgm:pt modelId="{A34E29D9-A8FC-4A0A-AE70-05A1B45E0D15}" type="pres">
      <dgm:prSet presAssocID="{FF43FE9C-FA9A-48E1-ACD2-5D97FBB4809C}" presName="hierChild4" presStyleCnt="0"/>
      <dgm:spPr/>
    </dgm:pt>
    <dgm:pt modelId="{C1CC0869-EE06-4E92-933A-1D0AEA936001}" type="pres">
      <dgm:prSet presAssocID="{8D3D5D7A-0675-42BF-B3C2-74A1DD6293F0}" presName="Name37" presStyleLbl="parChTrans1D4" presStyleIdx="2" presStyleCnt="10"/>
      <dgm:spPr/>
    </dgm:pt>
    <dgm:pt modelId="{0CA7725A-D062-4E84-B7B2-E75003CA47DD}" type="pres">
      <dgm:prSet presAssocID="{0909B157-2FEC-4D72-BCB2-478C8A886D2C}" presName="hierRoot2" presStyleCnt="0">
        <dgm:presLayoutVars>
          <dgm:hierBranch val="init"/>
        </dgm:presLayoutVars>
      </dgm:prSet>
      <dgm:spPr/>
    </dgm:pt>
    <dgm:pt modelId="{F7785A93-EC9A-4686-A931-324B2FB94756}" type="pres">
      <dgm:prSet presAssocID="{0909B157-2FEC-4D72-BCB2-478C8A886D2C}" presName="rootComposite" presStyleCnt="0"/>
      <dgm:spPr/>
    </dgm:pt>
    <dgm:pt modelId="{D7497326-75C3-4F64-B34A-D923A52DFCE1}" type="pres">
      <dgm:prSet presAssocID="{0909B157-2FEC-4D72-BCB2-478C8A886D2C}" presName="rootText" presStyleLbl="node4" presStyleIdx="2" presStyleCnt="10">
        <dgm:presLayoutVars>
          <dgm:chPref val="3"/>
        </dgm:presLayoutVars>
      </dgm:prSet>
      <dgm:spPr/>
    </dgm:pt>
    <dgm:pt modelId="{92E37F47-79A7-47D8-B39F-30CF7ADE4EF4}" type="pres">
      <dgm:prSet presAssocID="{0909B157-2FEC-4D72-BCB2-478C8A886D2C}" presName="rootConnector" presStyleLbl="node4" presStyleIdx="2" presStyleCnt="10"/>
      <dgm:spPr/>
    </dgm:pt>
    <dgm:pt modelId="{092D47AD-3154-4128-B7F0-118D592EC278}" type="pres">
      <dgm:prSet presAssocID="{0909B157-2FEC-4D72-BCB2-478C8A886D2C}" presName="hierChild4" presStyleCnt="0"/>
      <dgm:spPr/>
    </dgm:pt>
    <dgm:pt modelId="{763787DE-57BE-4A75-8FAC-3B2BB662869F}" type="pres">
      <dgm:prSet presAssocID="{0909B157-2FEC-4D72-BCB2-478C8A886D2C}" presName="hierChild5" presStyleCnt="0"/>
      <dgm:spPr/>
    </dgm:pt>
    <dgm:pt modelId="{8ECFA237-B29E-4A0E-9679-C52F8BD7645C}" type="pres">
      <dgm:prSet presAssocID="{8AB090EB-5C4B-41E4-AFA5-AF00854ED6F1}" presName="Name37" presStyleLbl="parChTrans1D4" presStyleIdx="3" presStyleCnt="10"/>
      <dgm:spPr/>
    </dgm:pt>
    <dgm:pt modelId="{24494EA4-9AE5-43E8-9413-497E44984031}" type="pres">
      <dgm:prSet presAssocID="{37F5F347-7F63-41C8-B875-C027B9EF6A49}" presName="hierRoot2" presStyleCnt="0">
        <dgm:presLayoutVars>
          <dgm:hierBranch val="init"/>
        </dgm:presLayoutVars>
      </dgm:prSet>
      <dgm:spPr/>
    </dgm:pt>
    <dgm:pt modelId="{C25EB0AA-E0C2-4CEF-AF10-12D46D989BE5}" type="pres">
      <dgm:prSet presAssocID="{37F5F347-7F63-41C8-B875-C027B9EF6A49}" presName="rootComposite" presStyleCnt="0"/>
      <dgm:spPr/>
    </dgm:pt>
    <dgm:pt modelId="{3C58B1EF-4E41-4102-A2A7-4D28FA630DBF}" type="pres">
      <dgm:prSet presAssocID="{37F5F347-7F63-41C8-B875-C027B9EF6A49}" presName="rootText" presStyleLbl="node4" presStyleIdx="3" presStyleCnt="10">
        <dgm:presLayoutVars>
          <dgm:chPref val="3"/>
        </dgm:presLayoutVars>
      </dgm:prSet>
      <dgm:spPr/>
    </dgm:pt>
    <dgm:pt modelId="{D832F0AF-D062-44C4-8D1C-1F45B3C1FEF0}" type="pres">
      <dgm:prSet presAssocID="{37F5F347-7F63-41C8-B875-C027B9EF6A49}" presName="rootConnector" presStyleLbl="node4" presStyleIdx="3" presStyleCnt="10"/>
      <dgm:spPr/>
    </dgm:pt>
    <dgm:pt modelId="{87B9E771-9EAE-4313-B1E8-340B1533E3D4}" type="pres">
      <dgm:prSet presAssocID="{37F5F347-7F63-41C8-B875-C027B9EF6A49}" presName="hierChild4" presStyleCnt="0"/>
      <dgm:spPr/>
    </dgm:pt>
    <dgm:pt modelId="{A67C32FB-49E2-47EC-BEAA-D01FE5225289}" type="pres">
      <dgm:prSet presAssocID="{37F5F347-7F63-41C8-B875-C027B9EF6A49}" presName="hierChild5" presStyleCnt="0"/>
      <dgm:spPr/>
    </dgm:pt>
    <dgm:pt modelId="{79F47CC2-AEBF-4279-B024-A91B108B37E3}" type="pres">
      <dgm:prSet presAssocID="{FF43FE9C-FA9A-48E1-ACD2-5D97FBB4809C}" presName="hierChild5" presStyleCnt="0"/>
      <dgm:spPr/>
    </dgm:pt>
    <dgm:pt modelId="{38FB78B8-FC11-4EA2-9E85-D169167E9A98}" type="pres">
      <dgm:prSet presAssocID="{D462F9DA-A08E-4A00-B51F-99C27016B6E8}" presName="Name37" presStyleLbl="parChTrans1D3" presStyleIdx="2" presStyleCnt="5"/>
      <dgm:spPr/>
    </dgm:pt>
    <dgm:pt modelId="{B134D884-7D15-41AB-8FDD-9CF06FC35301}" type="pres">
      <dgm:prSet presAssocID="{8BE175C4-E16B-4763-A7AC-DBB0B55671DF}" presName="hierRoot2" presStyleCnt="0">
        <dgm:presLayoutVars>
          <dgm:hierBranch val="init"/>
        </dgm:presLayoutVars>
      </dgm:prSet>
      <dgm:spPr/>
    </dgm:pt>
    <dgm:pt modelId="{79EC2798-0374-4B3B-A2AA-572C21A4C5E5}" type="pres">
      <dgm:prSet presAssocID="{8BE175C4-E16B-4763-A7AC-DBB0B55671DF}" presName="rootComposite" presStyleCnt="0"/>
      <dgm:spPr/>
    </dgm:pt>
    <dgm:pt modelId="{1045414D-F189-4017-A889-13CCA0A1CFDF}" type="pres">
      <dgm:prSet presAssocID="{8BE175C4-E16B-4763-A7AC-DBB0B55671DF}" presName="rootText" presStyleLbl="node3" presStyleIdx="2" presStyleCnt="5">
        <dgm:presLayoutVars>
          <dgm:chPref val="3"/>
        </dgm:presLayoutVars>
      </dgm:prSet>
      <dgm:spPr/>
    </dgm:pt>
    <dgm:pt modelId="{AA5AEDF8-99A7-4451-AA82-DBDBCC0126C0}" type="pres">
      <dgm:prSet presAssocID="{8BE175C4-E16B-4763-A7AC-DBB0B55671DF}" presName="rootConnector" presStyleLbl="node3" presStyleIdx="2" presStyleCnt="5"/>
      <dgm:spPr/>
    </dgm:pt>
    <dgm:pt modelId="{17D207E5-2679-4988-BA4B-5ED64C601CF8}" type="pres">
      <dgm:prSet presAssocID="{8BE175C4-E16B-4763-A7AC-DBB0B55671DF}" presName="hierChild4" presStyleCnt="0"/>
      <dgm:spPr/>
    </dgm:pt>
    <dgm:pt modelId="{423D7FCB-1F24-404F-A59E-BEE585AB24F8}" type="pres">
      <dgm:prSet presAssocID="{7CB06DF7-2DA5-46C0-8585-5A5C1E7C4AFE}" presName="Name37" presStyleLbl="parChTrans1D4" presStyleIdx="4" presStyleCnt="10"/>
      <dgm:spPr/>
    </dgm:pt>
    <dgm:pt modelId="{7DC14064-A72C-462C-8AF3-9E2CDCE4819E}" type="pres">
      <dgm:prSet presAssocID="{98FB8F12-0EFD-4612-9583-BF2068B88998}" presName="hierRoot2" presStyleCnt="0">
        <dgm:presLayoutVars>
          <dgm:hierBranch val="init"/>
        </dgm:presLayoutVars>
      </dgm:prSet>
      <dgm:spPr/>
    </dgm:pt>
    <dgm:pt modelId="{0CCCA9E7-C655-46C7-B899-332A19B4944C}" type="pres">
      <dgm:prSet presAssocID="{98FB8F12-0EFD-4612-9583-BF2068B88998}" presName="rootComposite" presStyleCnt="0"/>
      <dgm:spPr/>
    </dgm:pt>
    <dgm:pt modelId="{B791F708-D4C0-4F4B-9268-C1EB4322F46E}" type="pres">
      <dgm:prSet presAssocID="{98FB8F12-0EFD-4612-9583-BF2068B88998}" presName="rootText" presStyleLbl="node4" presStyleIdx="4" presStyleCnt="10">
        <dgm:presLayoutVars>
          <dgm:chPref val="3"/>
        </dgm:presLayoutVars>
      </dgm:prSet>
      <dgm:spPr/>
    </dgm:pt>
    <dgm:pt modelId="{873EC43A-48FA-4A81-B025-2A46EA232311}" type="pres">
      <dgm:prSet presAssocID="{98FB8F12-0EFD-4612-9583-BF2068B88998}" presName="rootConnector" presStyleLbl="node4" presStyleIdx="4" presStyleCnt="10"/>
      <dgm:spPr/>
    </dgm:pt>
    <dgm:pt modelId="{CB3ED31B-186D-4531-8C2D-5CAE8A8D719F}" type="pres">
      <dgm:prSet presAssocID="{98FB8F12-0EFD-4612-9583-BF2068B88998}" presName="hierChild4" presStyleCnt="0"/>
      <dgm:spPr/>
    </dgm:pt>
    <dgm:pt modelId="{80B3BB85-5335-446D-AB29-C5A109AC820E}" type="pres">
      <dgm:prSet presAssocID="{98FB8F12-0EFD-4612-9583-BF2068B88998}" presName="hierChild5" presStyleCnt="0"/>
      <dgm:spPr/>
    </dgm:pt>
    <dgm:pt modelId="{73A25D16-2F1E-47CC-80C4-932F0C11421C}" type="pres">
      <dgm:prSet presAssocID="{1DA1ED9C-2B78-46C5-B150-240C52BB7808}" presName="Name37" presStyleLbl="parChTrans1D4" presStyleIdx="5" presStyleCnt="10"/>
      <dgm:spPr/>
    </dgm:pt>
    <dgm:pt modelId="{FF8C52A8-A1B5-467E-BF99-31A10F7EA56C}" type="pres">
      <dgm:prSet presAssocID="{E0499269-784E-4579-B346-A32E8C5980BB}" presName="hierRoot2" presStyleCnt="0">
        <dgm:presLayoutVars>
          <dgm:hierBranch val="init"/>
        </dgm:presLayoutVars>
      </dgm:prSet>
      <dgm:spPr/>
    </dgm:pt>
    <dgm:pt modelId="{33248593-878C-4FF7-8194-52DB0EF9162B}" type="pres">
      <dgm:prSet presAssocID="{E0499269-784E-4579-B346-A32E8C5980BB}" presName="rootComposite" presStyleCnt="0"/>
      <dgm:spPr/>
    </dgm:pt>
    <dgm:pt modelId="{7987F8C0-C520-4773-95DE-C872BE9D4879}" type="pres">
      <dgm:prSet presAssocID="{E0499269-784E-4579-B346-A32E8C5980BB}" presName="rootText" presStyleLbl="node4" presStyleIdx="5" presStyleCnt="10">
        <dgm:presLayoutVars>
          <dgm:chPref val="3"/>
        </dgm:presLayoutVars>
      </dgm:prSet>
      <dgm:spPr/>
    </dgm:pt>
    <dgm:pt modelId="{04E7BE54-9A3F-4C71-896F-6129577281AF}" type="pres">
      <dgm:prSet presAssocID="{E0499269-784E-4579-B346-A32E8C5980BB}" presName="rootConnector" presStyleLbl="node4" presStyleIdx="5" presStyleCnt="10"/>
      <dgm:spPr/>
    </dgm:pt>
    <dgm:pt modelId="{B74B857D-0A84-40A8-AD6B-7F9083531E45}" type="pres">
      <dgm:prSet presAssocID="{E0499269-784E-4579-B346-A32E8C5980BB}" presName="hierChild4" presStyleCnt="0"/>
      <dgm:spPr/>
    </dgm:pt>
    <dgm:pt modelId="{9A6A9324-28DE-46A5-9950-B3FA60079CC9}" type="pres">
      <dgm:prSet presAssocID="{E0499269-784E-4579-B346-A32E8C5980BB}" presName="hierChild5" presStyleCnt="0"/>
      <dgm:spPr/>
    </dgm:pt>
    <dgm:pt modelId="{15453EF0-B5E7-4431-8857-CFF104197C4A}" type="pres">
      <dgm:prSet presAssocID="{9B77148F-770D-4B7D-951A-F13E8928AC98}" presName="Name37" presStyleLbl="parChTrans1D4" presStyleIdx="6" presStyleCnt="10"/>
      <dgm:spPr/>
    </dgm:pt>
    <dgm:pt modelId="{CAB59585-223F-456C-8631-3AD2FC92C86C}" type="pres">
      <dgm:prSet presAssocID="{15EF94B8-BC83-4991-A525-077B29508F54}" presName="hierRoot2" presStyleCnt="0">
        <dgm:presLayoutVars>
          <dgm:hierBranch val="init"/>
        </dgm:presLayoutVars>
      </dgm:prSet>
      <dgm:spPr/>
    </dgm:pt>
    <dgm:pt modelId="{BC0F19D0-7DF4-4A7D-92F2-5265E0180F62}" type="pres">
      <dgm:prSet presAssocID="{15EF94B8-BC83-4991-A525-077B29508F54}" presName="rootComposite" presStyleCnt="0"/>
      <dgm:spPr/>
    </dgm:pt>
    <dgm:pt modelId="{74663366-B362-4979-A17B-9EF6BD81C61E}" type="pres">
      <dgm:prSet presAssocID="{15EF94B8-BC83-4991-A525-077B29508F54}" presName="rootText" presStyleLbl="node4" presStyleIdx="6" presStyleCnt="10">
        <dgm:presLayoutVars>
          <dgm:chPref val="3"/>
        </dgm:presLayoutVars>
      </dgm:prSet>
      <dgm:spPr/>
    </dgm:pt>
    <dgm:pt modelId="{13F4B5BE-BBC6-4C5F-AF96-6D9AB9ABAF3E}" type="pres">
      <dgm:prSet presAssocID="{15EF94B8-BC83-4991-A525-077B29508F54}" presName="rootConnector" presStyleLbl="node4" presStyleIdx="6" presStyleCnt="10"/>
      <dgm:spPr/>
    </dgm:pt>
    <dgm:pt modelId="{42BC4D6D-0ED3-4D5E-9797-9A12A2209F28}" type="pres">
      <dgm:prSet presAssocID="{15EF94B8-BC83-4991-A525-077B29508F54}" presName="hierChild4" presStyleCnt="0"/>
      <dgm:spPr/>
    </dgm:pt>
    <dgm:pt modelId="{CD001B75-2CC8-49B2-B4F7-2DA708957742}" type="pres">
      <dgm:prSet presAssocID="{15EF94B8-BC83-4991-A525-077B29508F54}" presName="hierChild5" presStyleCnt="0"/>
      <dgm:spPr/>
    </dgm:pt>
    <dgm:pt modelId="{57FF3F0E-315E-4EF0-8D8D-93D01E7E067C}" type="pres">
      <dgm:prSet presAssocID="{8BE175C4-E16B-4763-A7AC-DBB0B55671DF}" presName="hierChild5" presStyleCnt="0"/>
      <dgm:spPr/>
    </dgm:pt>
    <dgm:pt modelId="{8F57427C-A140-4810-8AF8-38F2F5CEA71D}" type="pres">
      <dgm:prSet presAssocID="{56F90870-299B-4ADD-8440-A06405BDE18E}" presName="hierChild5" presStyleCnt="0"/>
      <dgm:spPr/>
    </dgm:pt>
    <dgm:pt modelId="{19376A6E-452A-4C2A-B3F0-AFAFC06D6069}" type="pres">
      <dgm:prSet presAssocID="{72CB0335-33AA-49B6-9C09-02E7A61A1CBB}" presName="Name37" presStyleLbl="parChTrans1D2" presStyleIdx="1" presStyleCnt="3"/>
      <dgm:spPr/>
    </dgm:pt>
    <dgm:pt modelId="{CD50CAEC-46EE-47EC-86E0-A6E70BA1FA16}" type="pres">
      <dgm:prSet presAssocID="{4D25D058-B6EF-48EB-BBA3-F482114D5300}" presName="hierRoot2" presStyleCnt="0">
        <dgm:presLayoutVars>
          <dgm:hierBranch val="init"/>
        </dgm:presLayoutVars>
      </dgm:prSet>
      <dgm:spPr/>
    </dgm:pt>
    <dgm:pt modelId="{3BE8AD85-CB82-4784-AB1E-7ADFF88799EC}" type="pres">
      <dgm:prSet presAssocID="{4D25D058-B6EF-48EB-BBA3-F482114D5300}" presName="rootComposite" presStyleCnt="0"/>
      <dgm:spPr/>
    </dgm:pt>
    <dgm:pt modelId="{D460AF07-B8AF-485E-BD7F-EA9E863F35D5}" type="pres">
      <dgm:prSet presAssocID="{4D25D058-B6EF-48EB-BBA3-F482114D5300}" presName="rootText" presStyleLbl="node2" presStyleIdx="1" presStyleCnt="3">
        <dgm:presLayoutVars>
          <dgm:chPref val="3"/>
        </dgm:presLayoutVars>
      </dgm:prSet>
      <dgm:spPr/>
    </dgm:pt>
    <dgm:pt modelId="{6550D179-EF57-412F-B09B-6989342AF6F8}" type="pres">
      <dgm:prSet presAssocID="{4D25D058-B6EF-48EB-BBA3-F482114D5300}" presName="rootConnector" presStyleLbl="node2" presStyleIdx="1" presStyleCnt="3"/>
      <dgm:spPr/>
    </dgm:pt>
    <dgm:pt modelId="{5E9EDB62-3E94-47A6-B390-CEBCF09D9C52}" type="pres">
      <dgm:prSet presAssocID="{4D25D058-B6EF-48EB-BBA3-F482114D5300}" presName="hierChild4" presStyleCnt="0"/>
      <dgm:spPr/>
    </dgm:pt>
    <dgm:pt modelId="{5C499425-4538-4574-8551-AE69843FE15C}" type="pres">
      <dgm:prSet presAssocID="{E300D941-6509-4C35-9425-D6DE545320F3}" presName="Name37" presStyleLbl="parChTrans1D3" presStyleIdx="3" presStyleCnt="5"/>
      <dgm:spPr/>
    </dgm:pt>
    <dgm:pt modelId="{3741D467-95FD-4C44-B0B8-03BC3FE08055}" type="pres">
      <dgm:prSet presAssocID="{AE5ECB78-FFBD-4E4D-9E10-86D4BA99A7A1}" presName="hierRoot2" presStyleCnt="0">
        <dgm:presLayoutVars>
          <dgm:hierBranch val="init"/>
        </dgm:presLayoutVars>
      </dgm:prSet>
      <dgm:spPr/>
    </dgm:pt>
    <dgm:pt modelId="{13139EF0-CF77-4372-8BBF-D62D41FDD312}" type="pres">
      <dgm:prSet presAssocID="{AE5ECB78-FFBD-4E4D-9E10-86D4BA99A7A1}" presName="rootComposite" presStyleCnt="0"/>
      <dgm:spPr/>
    </dgm:pt>
    <dgm:pt modelId="{32903337-2BFB-4580-8102-48A91185B539}" type="pres">
      <dgm:prSet presAssocID="{AE5ECB78-FFBD-4E4D-9E10-86D4BA99A7A1}" presName="rootText" presStyleLbl="node3" presStyleIdx="3" presStyleCnt="5">
        <dgm:presLayoutVars>
          <dgm:chPref val="3"/>
        </dgm:presLayoutVars>
      </dgm:prSet>
      <dgm:spPr/>
    </dgm:pt>
    <dgm:pt modelId="{BE21C1DC-57AA-4FA2-8C8F-0DCA70F078D9}" type="pres">
      <dgm:prSet presAssocID="{AE5ECB78-FFBD-4E4D-9E10-86D4BA99A7A1}" presName="rootConnector" presStyleLbl="node3" presStyleIdx="3" presStyleCnt="5"/>
      <dgm:spPr/>
    </dgm:pt>
    <dgm:pt modelId="{1FA27CFB-CC58-469B-9125-4D3F87F3182D}" type="pres">
      <dgm:prSet presAssocID="{AE5ECB78-FFBD-4E4D-9E10-86D4BA99A7A1}" presName="hierChild4" presStyleCnt="0"/>
      <dgm:spPr/>
    </dgm:pt>
    <dgm:pt modelId="{952633EF-A2BC-425A-93C5-283965F986B7}" type="pres">
      <dgm:prSet presAssocID="{AE5ECB78-FFBD-4E4D-9E10-86D4BA99A7A1}" presName="hierChild5" presStyleCnt="0"/>
      <dgm:spPr/>
    </dgm:pt>
    <dgm:pt modelId="{5C27B8A7-9BF7-4359-B586-7F08575B7E34}" type="pres">
      <dgm:prSet presAssocID="{4D25D058-B6EF-48EB-BBA3-F482114D5300}" presName="hierChild5" presStyleCnt="0"/>
      <dgm:spPr/>
    </dgm:pt>
    <dgm:pt modelId="{80E9A071-E954-4336-974D-3BF5DF71C35F}" type="pres">
      <dgm:prSet presAssocID="{4B8146DC-927D-4BD1-89B3-446A98A61DF7}" presName="Name37" presStyleLbl="parChTrans1D2" presStyleIdx="2" presStyleCnt="3"/>
      <dgm:spPr/>
    </dgm:pt>
    <dgm:pt modelId="{93C5D058-472D-4391-A375-6C0CC850863A}" type="pres">
      <dgm:prSet presAssocID="{DCCD72E8-4502-4D03-BB10-02742BF3A35B}" presName="hierRoot2" presStyleCnt="0">
        <dgm:presLayoutVars>
          <dgm:hierBranch val="init"/>
        </dgm:presLayoutVars>
      </dgm:prSet>
      <dgm:spPr/>
    </dgm:pt>
    <dgm:pt modelId="{7AC91D09-0C19-47AA-8AF7-EF53CD8B5F4E}" type="pres">
      <dgm:prSet presAssocID="{DCCD72E8-4502-4D03-BB10-02742BF3A35B}" presName="rootComposite" presStyleCnt="0"/>
      <dgm:spPr/>
    </dgm:pt>
    <dgm:pt modelId="{8FBB9F04-965E-4334-B006-34C91894B378}" type="pres">
      <dgm:prSet presAssocID="{DCCD72E8-4502-4D03-BB10-02742BF3A35B}" presName="rootText" presStyleLbl="node2" presStyleIdx="2" presStyleCnt="3">
        <dgm:presLayoutVars>
          <dgm:chPref val="3"/>
        </dgm:presLayoutVars>
      </dgm:prSet>
      <dgm:spPr/>
    </dgm:pt>
    <dgm:pt modelId="{7E3B47CC-F21A-47CC-83BE-F16FA7C6BDC8}" type="pres">
      <dgm:prSet presAssocID="{DCCD72E8-4502-4D03-BB10-02742BF3A35B}" presName="rootConnector" presStyleLbl="node2" presStyleIdx="2" presStyleCnt="3"/>
      <dgm:spPr/>
    </dgm:pt>
    <dgm:pt modelId="{3AF75D49-F1DD-4098-A756-AE1CA99FEE2B}" type="pres">
      <dgm:prSet presAssocID="{DCCD72E8-4502-4D03-BB10-02742BF3A35B}" presName="hierChild4" presStyleCnt="0"/>
      <dgm:spPr/>
    </dgm:pt>
    <dgm:pt modelId="{0C1DFF54-2B2E-47E2-9904-5A4F12E5F908}" type="pres">
      <dgm:prSet presAssocID="{A295C543-C7C1-429F-A547-8203B8DCF8C0}" presName="Name37" presStyleLbl="parChTrans1D3" presStyleIdx="4" presStyleCnt="5"/>
      <dgm:spPr/>
    </dgm:pt>
    <dgm:pt modelId="{F9334CF6-90FD-4924-BB9D-FC818A19DD98}" type="pres">
      <dgm:prSet presAssocID="{90EC4189-D0C6-4282-AF3B-51C3FBB69A65}" presName="hierRoot2" presStyleCnt="0">
        <dgm:presLayoutVars>
          <dgm:hierBranch val="init"/>
        </dgm:presLayoutVars>
      </dgm:prSet>
      <dgm:spPr/>
    </dgm:pt>
    <dgm:pt modelId="{37170A25-A562-4369-8E1C-FDE549E17B20}" type="pres">
      <dgm:prSet presAssocID="{90EC4189-D0C6-4282-AF3B-51C3FBB69A65}" presName="rootComposite" presStyleCnt="0"/>
      <dgm:spPr/>
    </dgm:pt>
    <dgm:pt modelId="{DA51F9BF-3C54-438A-AEAB-829FB2D7659D}" type="pres">
      <dgm:prSet presAssocID="{90EC4189-D0C6-4282-AF3B-51C3FBB69A65}" presName="rootText" presStyleLbl="node3" presStyleIdx="4" presStyleCnt="5">
        <dgm:presLayoutVars>
          <dgm:chPref val="3"/>
        </dgm:presLayoutVars>
      </dgm:prSet>
      <dgm:spPr/>
    </dgm:pt>
    <dgm:pt modelId="{AE0A5CE1-A967-45F4-BFED-578D718273CE}" type="pres">
      <dgm:prSet presAssocID="{90EC4189-D0C6-4282-AF3B-51C3FBB69A65}" presName="rootConnector" presStyleLbl="node3" presStyleIdx="4" presStyleCnt="5"/>
      <dgm:spPr/>
    </dgm:pt>
    <dgm:pt modelId="{286AFF6E-9299-479D-8CF0-754364EBBAA5}" type="pres">
      <dgm:prSet presAssocID="{90EC4189-D0C6-4282-AF3B-51C3FBB69A65}" presName="hierChild4" presStyleCnt="0"/>
      <dgm:spPr/>
    </dgm:pt>
    <dgm:pt modelId="{2D66502E-29A3-411E-A95B-01DF5F50F857}" type="pres">
      <dgm:prSet presAssocID="{940D6784-6408-4910-AD77-41499F8862B2}" presName="Name37" presStyleLbl="parChTrans1D4" presStyleIdx="7" presStyleCnt="10"/>
      <dgm:spPr/>
    </dgm:pt>
    <dgm:pt modelId="{C38C9333-34A7-4CA2-B4CF-39D656A2B8A5}" type="pres">
      <dgm:prSet presAssocID="{BBB87A0B-000D-454B-8663-A3DF9ACEC929}" presName="hierRoot2" presStyleCnt="0">
        <dgm:presLayoutVars>
          <dgm:hierBranch val="init"/>
        </dgm:presLayoutVars>
      </dgm:prSet>
      <dgm:spPr/>
    </dgm:pt>
    <dgm:pt modelId="{690D40C8-DCE7-4231-B8F9-FFC28EE4BFAA}" type="pres">
      <dgm:prSet presAssocID="{BBB87A0B-000D-454B-8663-A3DF9ACEC929}" presName="rootComposite" presStyleCnt="0"/>
      <dgm:spPr/>
    </dgm:pt>
    <dgm:pt modelId="{BD2379E7-C613-46CE-B9F7-37B97DD6B536}" type="pres">
      <dgm:prSet presAssocID="{BBB87A0B-000D-454B-8663-A3DF9ACEC929}" presName="rootText" presStyleLbl="node4" presStyleIdx="7" presStyleCnt="10">
        <dgm:presLayoutVars>
          <dgm:chPref val="3"/>
        </dgm:presLayoutVars>
      </dgm:prSet>
      <dgm:spPr/>
    </dgm:pt>
    <dgm:pt modelId="{A5D6E965-3885-4CFA-8BBB-75E30243A7ED}" type="pres">
      <dgm:prSet presAssocID="{BBB87A0B-000D-454B-8663-A3DF9ACEC929}" presName="rootConnector" presStyleLbl="node4" presStyleIdx="7" presStyleCnt="10"/>
      <dgm:spPr/>
    </dgm:pt>
    <dgm:pt modelId="{8B6DA878-1431-4E01-BA17-59956EFC9FB2}" type="pres">
      <dgm:prSet presAssocID="{BBB87A0B-000D-454B-8663-A3DF9ACEC929}" presName="hierChild4" presStyleCnt="0"/>
      <dgm:spPr/>
    </dgm:pt>
    <dgm:pt modelId="{A22CE30F-237A-461A-B055-BCCA78CAC4AF}" type="pres">
      <dgm:prSet presAssocID="{BBB87A0B-000D-454B-8663-A3DF9ACEC929}" presName="hierChild5" presStyleCnt="0"/>
      <dgm:spPr/>
    </dgm:pt>
    <dgm:pt modelId="{C5D11254-244B-4DC7-871B-2D1BAC1DDC7E}" type="pres">
      <dgm:prSet presAssocID="{19FB5058-5E8C-4D7A-87FC-0E58348B00C8}" presName="Name37" presStyleLbl="parChTrans1D4" presStyleIdx="8" presStyleCnt="10"/>
      <dgm:spPr/>
    </dgm:pt>
    <dgm:pt modelId="{0A22DB80-75E4-43BF-B757-714A046D237A}" type="pres">
      <dgm:prSet presAssocID="{CA6F1DE9-5583-4709-A887-A596DBB11DAA}" presName="hierRoot2" presStyleCnt="0">
        <dgm:presLayoutVars>
          <dgm:hierBranch val="init"/>
        </dgm:presLayoutVars>
      </dgm:prSet>
      <dgm:spPr/>
    </dgm:pt>
    <dgm:pt modelId="{201D54DC-33CC-4615-B61E-B83D1CEF7250}" type="pres">
      <dgm:prSet presAssocID="{CA6F1DE9-5583-4709-A887-A596DBB11DAA}" presName="rootComposite" presStyleCnt="0"/>
      <dgm:spPr/>
    </dgm:pt>
    <dgm:pt modelId="{DF184F6D-FA5D-4066-8537-33A233FF4279}" type="pres">
      <dgm:prSet presAssocID="{CA6F1DE9-5583-4709-A887-A596DBB11DAA}" presName="rootText" presStyleLbl="node4" presStyleIdx="8" presStyleCnt="10">
        <dgm:presLayoutVars>
          <dgm:chPref val="3"/>
        </dgm:presLayoutVars>
      </dgm:prSet>
      <dgm:spPr/>
    </dgm:pt>
    <dgm:pt modelId="{336515D0-1344-48A7-BE7B-DC4CC1DF25EB}" type="pres">
      <dgm:prSet presAssocID="{CA6F1DE9-5583-4709-A887-A596DBB11DAA}" presName="rootConnector" presStyleLbl="node4" presStyleIdx="8" presStyleCnt="10"/>
      <dgm:spPr/>
    </dgm:pt>
    <dgm:pt modelId="{0764E1D3-2292-431A-87DE-D9D328B350FC}" type="pres">
      <dgm:prSet presAssocID="{CA6F1DE9-5583-4709-A887-A596DBB11DAA}" presName="hierChild4" presStyleCnt="0"/>
      <dgm:spPr/>
    </dgm:pt>
    <dgm:pt modelId="{89EE4BE6-CA1C-404E-9D15-45F8D1BE7EF5}" type="pres">
      <dgm:prSet presAssocID="{CA6F1DE9-5583-4709-A887-A596DBB11DAA}" presName="hierChild5" presStyleCnt="0"/>
      <dgm:spPr/>
    </dgm:pt>
    <dgm:pt modelId="{BB50D42C-5549-4A36-AC3D-E0C4D2F3092E}" type="pres">
      <dgm:prSet presAssocID="{CACC8F34-5235-4348-B2B4-6113D20D437B}" presName="Name37" presStyleLbl="parChTrans1D4" presStyleIdx="9" presStyleCnt="10"/>
      <dgm:spPr/>
    </dgm:pt>
    <dgm:pt modelId="{FB86EEC4-0D10-4699-9E1E-D342FC4ADE6D}" type="pres">
      <dgm:prSet presAssocID="{A7F8E22C-E379-4F86-94D5-F2FEF9D0F20B}" presName="hierRoot2" presStyleCnt="0">
        <dgm:presLayoutVars>
          <dgm:hierBranch val="init"/>
        </dgm:presLayoutVars>
      </dgm:prSet>
      <dgm:spPr/>
    </dgm:pt>
    <dgm:pt modelId="{60EB5149-AF80-4CED-8447-A1ADE17714C6}" type="pres">
      <dgm:prSet presAssocID="{A7F8E22C-E379-4F86-94D5-F2FEF9D0F20B}" presName="rootComposite" presStyleCnt="0"/>
      <dgm:spPr/>
    </dgm:pt>
    <dgm:pt modelId="{C06934C9-BF23-4B43-9903-986477DAC553}" type="pres">
      <dgm:prSet presAssocID="{A7F8E22C-E379-4F86-94D5-F2FEF9D0F20B}" presName="rootText" presStyleLbl="node4" presStyleIdx="9" presStyleCnt="10">
        <dgm:presLayoutVars>
          <dgm:chPref val="3"/>
        </dgm:presLayoutVars>
      </dgm:prSet>
      <dgm:spPr/>
    </dgm:pt>
    <dgm:pt modelId="{9AF6A3AE-9D2C-4F45-AF01-F2A5207B8B32}" type="pres">
      <dgm:prSet presAssocID="{A7F8E22C-E379-4F86-94D5-F2FEF9D0F20B}" presName="rootConnector" presStyleLbl="node4" presStyleIdx="9" presStyleCnt="10"/>
      <dgm:spPr/>
    </dgm:pt>
    <dgm:pt modelId="{9F923002-68CF-4320-8E18-0B7E62E370E4}" type="pres">
      <dgm:prSet presAssocID="{A7F8E22C-E379-4F86-94D5-F2FEF9D0F20B}" presName="hierChild4" presStyleCnt="0"/>
      <dgm:spPr/>
    </dgm:pt>
    <dgm:pt modelId="{E19B1015-44E2-4322-8E3A-D015CB8AFCC2}" type="pres">
      <dgm:prSet presAssocID="{A7F8E22C-E379-4F86-94D5-F2FEF9D0F20B}" presName="hierChild5" presStyleCnt="0"/>
      <dgm:spPr/>
    </dgm:pt>
    <dgm:pt modelId="{81176289-FF07-4D04-91B2-251A62CE6742}" type="pres">
      <dgm:prSet presAssocID="{90EC4189-D0C6-4282-AF3B-51C3FBB69A65}" presName="hierChild5" presStyleCnt="0"/>
      <dgm:spPr/>
    </dgm:pt>
    <dgm:pt modelId="{866E74D3-6D8D-47C7-BFDF-697FFE92CAB6}" type="pres">
      <dgm:prSet presAssocID="{DCCD72E8-4502-4D03-BB10-02742BF3A35B}" presName="hierChild5" presStyleCnt="0"/>
      <dgm:spPr/>
    </dgm:pt>
    <dgm:pt modelId="{F4653F96-6969-4781-934E-E138722FC1FF}" type="pres">
      <dgm:prSet presAssocID="{E3B4A639-F8C8-4E60-AF3A-06D184EA81C9}" presName="hierChild3" presStyleCnt="0"/>
      <dgm:spPr/>
    </dgm:pt>
  </dgm:ptLst>
  <dgm:cxnLst>
    <dgm:cxn modelId="{680B1404-65AA-444C-9B35-4EDF22F464EB}" type="presOf" srcId="{9B77148F-770D-4B7D-951A-F13E8928AC98}" destId="{15453EF0-B5E7-4431-8857-CFF104197C4A}" srcOrd="0" destOrd="0" presId="urn:microsoft.com/office/officeart/2005/8/layout/orgChart1"/>
    <dgm:cxn modelId="{9C110406-0F50-4684-A0FD-4C905597E048}" type="presOf" srcId="{8BE175C4-E16B-4763-A7AC-DBB0B55671DF}" destId="{1045414D-F189-4017-A889-13CCA0A1CFDF}" srcOrd="0" destOrd="0" presId="urn:microsoft.com/office/officeart/2005/8/layout/orgChart1"/>
    <dgm:cxn modelId="{09604306-3C6C-4893-B67D-A931E39EBA4C}" type="presOf" srcId="{4D25D058-B6EF-48EB-BBA3-F482114D5300}" destId="{D460AF07-B8AF-485E-BD7F-EA9E863F35D5}" srcOrd="0" destOrd="0" presId="urn:microsoft.com/office/officeart/2005/8/layout/orgChart1"/>
    <dgm:cxn modelId="{55D9A406-6721-49F4-8E8E-A7D5EF76276E}" srcId="{9CE98DB6-242C-4701-B8F1-F53EFD4C3517}" destId="{07A99A4E-CDA9-420C-8D27-9406BEBAA118}" srcOrd="0" destOrd="0" parTransId="{495A1B27-EDD1-44B9-885A-96F4D77E94C9}" sibTransId="{89922ACC-E269-4C0E-97FD-0C796A8D258B}"/>
    <dgm:cxn modelId="{C1C11B09-CA01-449E-8A1B-B1656E7E2655}" type="presOf" srcId="{940D6784-6408-4910-AD77-41499F8862B2}" destId="{2D66502E-29A3-411E-A95B-01DF5F50F857}" srcOrd="0" destOrd="0" presId="urn:microsoft.com/office/officeart/2005/8/layout/orgChart1"/>
    <dgm:cxn modelId="{B404D10B-A616-4922-8493-A70AABA66B99}" type="presOf" srcId="{98FB8F12-0EFD-4612-9583-BF2068B88998}" destId="{B791F708-D4C0-4F4B-9268-C1EB4322F46E}" srcOrd="0" destOrd="0" presId="urn:microsoft.com/office/officeart/2005/8/layout/orgChart1"/>
    <dgm:cxn modelId="{9E87130E-2DFC-4180-8C23-138EBA9FAB2A}" type="presOf" srcId="{BBB87A0B-000D-454B-8663-A3DF9ACEC929}" destId="{A5D6E965-3885-4CFA-8BBB-75E30243A7ED}" srcOrd="1" destOrd="0" presId="urn:microsoft.com/office/officeart/2005/8/layout/orgChart1"/>
    <dgm:cxn modelId="{5F8B600E-F46D-4626-A941-B0C6B5038D6B}" srcId="{4D25D058-B6EF-48EB-BBA3-F482114D5300}" destId="{AE5ECB78-FFBD-4E4D-9E10-86D4BA99A7A1}" srcOrd="0" destOrd="0" parTransId="{E300D941-6509-4C35-9425-D6DE545320F3}" sibTransId="{25AC9DA4-5AC5-4082-899E-2C69E8517A9D}"/>
    <dgm:cxn modelId="{2D43F813-CF7E-4B0F-867A-0B1185D4798D}" type="presOf" srcId="{A7F8E22C-E379-4F86-94D5-F2FEF9D0F20B}" destId="{9AF6A3AE-9D2C-4F45-AF01-F2A5207B8B32}" srcOrd="1" destOrd="0" presId="urn:microsoft.com/office/officeart/2005/8/layout/orgChart1"/>
    <dgm:cxn modelId="{4E328B1B-6558-4A5C-830D-9DF84EA47EB7}" type="presOf" srcId="{4B8146DC-927D-4BD1-89B3-446A98A61DF7}" destId="{80E9A071-E954-4336-974D-3BF5DF71C35F}" srcOrd="0" destOrd="0" presId="urn:microsoft.com/office/officeart/2005/8/layout/orgChart1"/>
    <dgm:cxn modelId="{B907401D-E39D-4364-B302-2E1DDFBC499D}" type="presOf" srcId="{7CB06DF7-2DA5-46C0-8585-5A5C1E7C4AFE}" destId="{423D7FCB-1F24-404F-A59E-BEE585AB24F8}" srcOrd="0" destOrd="0" presId="urn:microsoft.com/office/officeart/2005/8/layout/orgChart1"/>
    <dgm:cxn modelId="{E50A451E-3D38-40B7-8FCC-7BCC74A97F77}" type="presOf" srcId="{9CE98DB6-242C-4701-B8F1-F53EFD4C3517}" destId="{F59647C3-97B0-4302-A30A-F9CEE26CAD46}" srcOrd="0" destOrd="0" presId="urn:microsoft.com/office/officeart/2005/8/layout/orgChart1"/>
    <dgm:cxn modelId="{C6129C1F-DB5F-4215-98F9-8EC9DFEFD30D}" srcId="{90EC4189-D0C6-4282-AF3B-51C3FBB69A65}" destId="{A7F8E22C-E379-4F86-94D5-F2FEF9D0F20B}" srcOrd="2" destOrd="0" parTransId="{CACC8F34-5235-4348-B2B4-6113D20D437B}" sibTransId="{1E7DD06A-5362-4D89-BCE8-9AC81F92350A}"/>
    <dgm:cxn modelId="{96D6A120-CDED-46BD-A364-1AFDC1F65EFE}" srcId="{56F90870-299B-4ADD-8440-A06405BDE18E}" destId="{FF43FE9C-FA9A-48E1-ACD2-5D97FBB4809C}" srcOrd="1" destOrd="0" parTransId="{3A8CB6C0-ADA0-4A65-B20C-D5E856E20825}" sibTransId="{F8E670EC-0077-4335-8239-D5F31BB34548}"/>
    <dgm:cxn modelId="{D22DE921-4EDB-4E54-9A98-B216CAD15A4E}" type="presOf" srcId="{D462F9DA-A08E-4A00-B51F-99C27016B6E8}" destId="{38FB78B8-FC11-4EA2-9E85-D169167E9A98}" srcOrd="0" destOrd="0" presId="urn:microsoft.com/office/officeart/2005/8/layout/orgChart1"/>
    <dgm:cxn modelId="{BC055C22-CAEC-425F-B961-4E4306F5BA82}" type="presOf" srcId="{19FB5058-5E8C-4D7A-87FC-0E58348B00C8}" destId="{C5D11254-244B-4DC7-871B-2D1BAC1DDC7E}" srcOrd="0" destOrd="0" presId="urn:microsoft.com/office/officeart/2005/8/layout/orgChart1"/>
    <dgm:cxn modelId="{DFD7DE25-14C9-4E10-9913-117F18268AE4}" srcId="{E3B4A639-F8C8-4E60-AF3A-06D184EA81C9}" destId="{4D25D058-B6EF-48EB-BBA3-F482114D5300}" srcOrd="1" destOrd="0" parTransId="{72CB0335-33AA-49B6-9C09-02E7A61A1CBB}" sibTransId="{BE67962D-B4B1-440B-A028-13B658372EF2}"/>
    <dgm:cxn modelId="{6AEAA234-B183-43F3-91D7-12169E9EF9FF}" type="presOf" srcId="{72CB0335-33AA-49B6-9C09-02E7A61A1CBB}" destId="{19376A6E-452A-4C2A-B3F0-AFAFC06D6069}" srcOrd="0" destOrd="0" presId="urn:microsoft.com/office/officeart/2005/8/layout/orgChart1"/>
    <dgm:cxn modelId="{66385962-14BE-413E-9678-E6C51532C199}" type="presOf" srcId="{CACC8F34-5235-4348-B2B4-6113D20D437B}" destId="{BB50D42C-5549-4A36-AC3D-E0C4D2F3092E}" srcOrd="0" destOrd="0" presId="urn:microsoft.com/office/officeart/2005/8/layout/orgChart1"/>
    <dgm:cxn modelId="{94BAB862-1339-4745-8811-67E33512C2C9}" type="presOf" srcId="{07A99A4E-CDA9-420C-8D27-9406BEBAA118}" destId="{F6044380-C6D4-40BA-B257-1B5D631DA77C}" srcOrd="0" destOrd="0" presId="urn:microsoft.com/office/officeart/2005/8/layout/orgChart1"/>
    <dgm:cxn modelId="{95CD2346-D91A-4C48-8F20-28F4D0ED1B66}" type="presOf" srcId="{E300D941-6509-4C35-9425-D6DE545320F3}" destId="{5C499425-4538-4574-8551-AE69843FE15C}" srcOrd="0" destOrd="0" presId="urn:microsoft.com/office/officeart/2005/8/layout/orgChart1"/>
    <dgm:cxn modelId="{A6BBF749-C23B-4E50-BF7A-59D942AC4566}" type="presOf" srcId="{2788F65B-3E66-46B3-AD15-E60ACAB52109}" destId="{B45C738D-E919-44CA-AAB7-084ED10D4880}" srcOrd="0" destOrd="0" presId="urn:microsoft.com/office/officeart/2005/8/layout/orgChart1"/>
    <dgm:cxn modelId="{6CF5116C-C349-420A-9EFD-515D3165468B}" type="presOf" srcId="{37F5F347-7F63-41C8-B875-C027B9EF6A49}" destId="{D832F0AF-D062-44C4-8D1C-1F45B3C1FEF0}" srcOrd="1" destOrd="0" presId="urn:microsoft.com/office/officeart/2005/8/layout/orgChart1"/>
    <dgm:cxn modelId="{8EC7206F-70C2-448A-8F95-51760E9ACC61}" srcId="{56F90870-299B-4ADD-8440-A06405BDE18E}" destId="{9CE98DB6-242C-4701-B8F1-F53EFD4C3517}" srcOrd="0" destOrd="0" parTransId="{2788F65B-3E66-46B3-AD15-E60ACAB52109}" sibTransId="{06A819F5-BF0D-4E83-B264-10802A63B12A}"/>
    <dgm:cxn modelId="{71E8E36F-B635-45EB-ABEF-4CBD861A23E2}" type="presOf" srcId="{E0499269-784E-4579-B346-A32E8C5980BB}" destId="{7987F8C0-C520-4773-95DE-C872BE9D4879}" srcOrd="0" destOrd="0" presId="urn:microsoft.com/office/officeart/2005/8/layout/orgChart1"/>
    <dgm:cxn modelId="{7A5FF170-C238-4B6F-88B9-969B25B9069B}" type="presOf" srcId="{15EF94B8-BC83-4991-A525-077B29508F54}" destId="{13F4B5BE-BBC6-4C5F-AF96-6D9AB9ABAF3E}" srcOrd="1" destOrd="0" presId="urn:microsoft.com/office/officeart/2005/8/layout/orgChart1"/>
    <dgm:cxn modelId="{CE389155-9671-43F4-89E8-D61FE7EAAE0D}" type="presOf" srcId="{E7EE6F84-1E7A-4E8F-A94A-F5B4EA60E08B}" destId="{10FACDF5-291B-421D-A67C-3D29E0300B84}" srcOrd="0" destOrd="0" presId="urn:microsoft.com/office/officeart/2005/8/layout/orgChart1"/>
    <dgm:cxn modelId="{846E3976-F064-49F6-839F-4589BE38EBD4}" type="presOf" srcId="{1DA1ED9C-2B78-46C5-B150-240C52BB7808}" destId="{73A25D16-2F1E-47CC-80C4-932F0C11421C}" srcOrd="0" destOrd="0" presId="urn:microsoft.com/office/officeart/2005/8/layout/orgChart1"/>
    <dgm:cxn modelId="{ED2F6A78-7D4C-4C89-93F5-F2A4D878C7AE}" srcId="{90EC4189-D0C6-4282-AF3B-51C3FBB69A65}" destId="{CA6F1DE9-5583-4709-A887-A596DBB11DAA}" srcOrd="1" destOrd="0" parTransId="{19FB5058-5E8C-4D7A-87FC-0E58348B00C8}" sibTransId="{E50CD412-F4A3-4F2F-8494-A0817B7A6056}"/>
    <dgm:cxn modelId="{FC4FBD7A-433F-41AF-9D87-A96E5E3F28E7}" type="presOf" srcId="{4D25D058-B6EF-48EB-BBA3-F482114D5300}" destId="{6550D179-EF57-412F-B09B-6989342AF6F8}" srcOrd="1" destOrd="0" presId="urn:microsoft.com/office/officeart/2005/8/layout/orgChart1"/>
    <dgm:cxn modelId="{F1BF187B-4CA6-4630-8DB6-E7FBEF8ADDED}" srcId="{8BE175C4-E16B-4763-A7AC-DBB0B55671DF}" destId="{15EF94B8-BC83-4991-A525-077B29508F54}" srcOrd="2" destOrd="0" parTransId="{9B77148F-770D-4B7D-951A-F13E8928AC98}" sibTransId="{3630AC13-26E1-4E01-8CB6-76DF768FB3EF}"/>
    <dgm:cxn modelId="{595A1B7F-CE77-4E59-A701-61B0BEF281DD}" srcId="{E3B4A639-F8C8-4E60-AF3A-06D184EA81C9}" destId="{56F90870-299B-4ADD-8440-A06405BDE18E}" srcOrd="0" destOrd="0" parTransId="{E7EE6F84-1E7A-4E8F-A94A-F5B4EA60E08B}" sibTransId="{F0B11E1B-9291-4E28-A563-4968470BBCCB}"/>
    <dgm:cxn modelId="{441C2584-49A3-4325-B3F3-C3122119A0B7}" type="presOf" srcId="{0A6FFFF3-EA7B-4755-834F-5EF293A50791}" destId="{33A01AAC-C9C7-40BF-B305-9AE091F4C839}" srcOrd="0" destOrd="0" presId="urn:microsoft.com/office/officeart/2005/8/layout/orgChart1"/>
    <dgm:cxn modelId="{C95FB184-0091-463F-B7C3-234C5354C8A0}" type="presOf" srcId="{3CA029AD-059E-40E9-8DA0-A4ED3F52449B}" destId="{6508B479-B262-4998-BE16-43611C9DC7CA}" srcOrd="0" destOrd="0" presId="urn:microsoft.com/office/officeart/2005/8/layout/orgChart1"/>
    <dgm:cxn modelId="{D73C2386-78CA-45A7-B09B-8893B4383DCB}" type="presOf" srcId="{8BE175C4-E16B-4763-A7AC-DBB0B55671DF}" destId="{AA5AEDF8-99A7-4451-AA82-DBDBCC0126C0}" srcOrd="1" destOrd="0" presId="urn:microsoft.com/office/officeart/2005/8/layout/orgChart1"/>
    <dgm:cxn modelId="{322AB689-4823-4996-AF28-B28049DBA9FE}" srcId="{9CE98DB6-242C-4701-B8F1-F53EFD4C3517}" destId="{3CA029AD-059E-40E9-8DA0-A4ED3F52449B}" srcOrd="1" destOrd="0" parTransId="{054FD05A-2E49-4BBF-BFD3-DDFB50A58902}" sibTransId="{1183202C-8E00-4A72-94D7-6ED385B2963B}"/>
    <dgm:cxn modelId="{A771748C-B19F-4B9F-93F9-E34128A6EE1E}" type="presOf" srcId="{CA6F1DE9-5583-4709-A887-A596DBB11DAA}" destId="{336515D0-1344-48A7-BE7B-DC4CC1DF25EB}" srcOrd="1" destOrd="0" presId="urn:microsoft.com/office/officeart/2005/8/layout/orgChart1"/>
    <dgm:cxn modelId="{AD53918C-6532-4C89-A8BE-D057A0B48221}" type="presOf" srcId="{0909B157-2FEC-4D72-BCB2-478C8A886D2C}" destId="{92E37F47-79A7-47D8-B39F-30CF7ADE4EF4}" srcOrd="1" destOrd="0" presId="urn:microsoft.com/office/officeart/2005/8/layout/orgChart1"/>
    <dgm:cxn modelId="{8AF81291-4F25-4CC9-9EF3-BAD53CAF38BD}" type="presOf" srcId="{E3B4A639-F8C8-4E60-AF3A-06D184EA81C9}" destId="{DBB3CDCF-5237-495E-A190-E36433B26A72}" srcOrd="1" destOrd="0" presId="urn:microsoft.com/office/officeart/2005/8/layout/orgChart1"/>
    <dgm:cxn modelId="{BE783B93-7F4A-4CBC-A0C5-97052E554080}" srcId="{DCCD72E8-4502-4D03-BB10-02742BF3A35B}" destId="{90EC4189-D0C6-4282-AF3B-51C3FBB69A65}" srcOrd="0" destOrd="0" parTransId="{A295C543-C7C1-429F-A547-8203B8DCF8C0}" sibTransId="{9438DD6F-7B17-4FC4-824B-92C3A277E076}"/>
    <dgm:cxn modelId="{527B6494-B140-4351-A5EB-65F3220A284A}" srcId="{56F90870-299B-4ADD-8440-A06405BDE18E}" destId="{8BE175C4-E16B-4763-A7AC-DBB0B55671DF}" srcOrd="2" destOrd="0" parTransId="{D462F9DA-A08E-4A00-B51F-99C27016B6E8}" sibTransId="{877F9077-0981-4EAF-A53F-5A2DCE91E3AF}"/>
    <dgm:cxn modelId="{EB923499-1FAB-4FEC-B119-1D42BB608103}" srcId="{FF43FE9C-FA9A-48E1-ACD2-5D97FBB4809C}" destId="{37F5F347-7F63-41C8-B875-C027B9EF6A49}" srcOrd="1" destOrd="0" parTransId="{8AB090EB-5C4B-41E4-AFA5-AF00854ED6F1}" sibTransId="{66D41830-F0C8-4C29-B7D5-5256BAA9F2AA}"/>
    <dgm:cxn modelId="{1DB77499-E69F-495C-ABCA-531FBFABC0DB}" srcId="{FF43FE9C-FA9A-48E1-ACD2-5D97FBB4809C}" destId="{0909B157-2FEC-4D72-BCB2-478C8A886D2C}" srcOrd="0" destOrd="0" parTransId="{8D3D5D7A-0675-42BF-B3C2-74A1DD6293F0}" sibTransId="{97DC784D-A921-4A0C-90A3-7DC52DCCC3B8}"/>
    <dgm:cxn modelId="{134AEC9C-14E8-4ED8-8A52-DB6FE0874C2D}" type="presOf" srcId="{90EC4189-D0C6-4282-AF3B-51C3FBB69A65}" destId="{DA51F9BF-3C54-438A-AEAB-829FB2D7659D}" srcOrd="0" destOrd="0" presId="urn:microsoft.com/office/officeart/2005/8/layout/orgChart1"/>
    <dgm:cxn modelId="{82A7DAA2-0018-4B2F-BF75-755FB0AF5C67}" type="presOf" srcId="{98FB8F12-0EFD-4612-9583-BF2068B88998}" destId="{873EC43A-48FA-4A81-B025-2A46EA232311}" srcOrd="1" destOrd="0" presId="urn:microsoft.com/office/officeart/2005/8/layout/orgChart1"/>
    <dgm:cxn modelId="{31FB01AB-0670-441E-9387-8E35B5822E51}" type="presOf" srcId="{495A1B27-EDD1-44B9-885A-96F4D77E94C9}" destId="{8EDED56D-5D83-4C19-BE84-5E62945242BA}" srcOrd="0" destOrd="0" presId="urn:microsoft.com/office/officeart/2005/8/layout/orgChart1"/>
    <dgm:cxn modelId="{BDFC27AB-1722-4805-B17E-6E421E8D0FAB}" type="presOf" srcId="{3A8CB6C0-ADA0-4A65-B20C-D5E856E20825}" destId="{FF14F6F0-E1B7-491F-B49E-844A2783F43B}" srcOrd="0" destOrd="0" presId="urn:microsoft.com/office/officeart/2005/8/layout/orgChart1"/>
    <dgm:cxn modelId="{730DCEAD-A59B-49E7-AED6-4C95AE8EC3B8}" type="presOf" srcId="{8D3D5D7A-0675-42BF-B3C2-74A1DD6293F0}" destId="{C1CC0869-EE06-4E92-933A-1D0AEA936001}" srcOrd="0" destOrd="0" presId="urn:microsoft.com/office/officeart/2005/8/layout/orgChart1"/>
    <dgm:cxn modelId="{2AB650AF-A011-4FAD-9AAC-1568075F7BCB}" type="presOf" srcId="{FF43FE9C-FA9A-48E1-ACD2-5D97FBB4809C}" destId="{311B60A9-56DC-4AE0-982E-78DF51DA48B5}" srcOrd="1" destOrd="0" presId="urn:microsoft.com/office/officeart/2005/8/layout/orgChart1"/>
    <dgm:cxn modelId="{19CF11B2-8D43-478C-87AB-ADBD82C4F8D0}" type="presOf" srcId="{8AB090EB-5C4B-41E4-AFA5-AF00854ED6F1}" destId="{8ECFA237-B29E-4A0E-9679-C52F8BD7645C}" srcOrd="0" destOrd="0" presId="urn:microsoft.com/office/officeart/2005/8/layout/orgChart1"/>
    <dgm:cxn modelId="{CF7075B6-A8D2-40AD-B12F-1C85A5AC271A}" type="presOf" srcId="{A7F8E22C-E379-4F86-94D5-F2FEF9D0F20B}" destId="{C06934C9-BF23-4B43-9903-986477DAC553}" srcOrd="0" destOrd="0" presId="urn:microsoft.com/office/officeart/2005/8/layout/orgChart1"/>
    <dgm:cxn modelId="{393646BE-C790-49B9-B564-39BFA082F009}" type="presOf" srcId="{90EC4189-D0C6-4282-AF3B-51C3FBB69A65}" destId="{AE0A5CE1-A967-45F4-BFED-578D718273CE}" srcOrd="1" destOrd="0" presId="urn:microsoft.com/office/officeart/2005/8/layout/orgChart1"/>
    <dgm:cxn modelId="{9B5336C9-593F-4ACB-B150-3C0BB2154891}" srcId="{E3B4A639-F8C8-4E60-AF3A-06D184EA81C9}" destId="{DCCD72E8-4502-4D03-BB10-02742BF3A35B}" srcOrd="2" destOrd="0" parTransId="{4B8146DC-927D-4BD1-89B3-446A98A61DF7}" sibTransId="{5D4B24E0-9E0A-47C3-B816-B1FC4AD28FF4}"/>
    <dgm:cxn modelId="{5BF0F5C9-E617-4252-BF66-EDAFD1054D50}" type="presOf" srcId="{AE5ECB78-FFBD-4E4D-9E10-86D4BA99A7A1}" destId="{32903337-2BFB-4580-8102-48A91185B539}" srcOrd="0" destOrd="0" presId="urn:microsoft.com/office/officeart/2005/8/layout/orgChart1"/>
    <dgm:cxn modelId="{DF37CCCC-E1FC-4DB2-A819-CCB65B8D789A}" type="presOf" srcId="{37F5F347-7F63-41C8-B875-C027B9EF6A49}" destId="{3C58B1EF-4E41-4102-A2A7-4D28FA630DBF}" srcOrd="0" destOrd="0" presId="urn:microsoft.com/office/officeart/2005/8/layout/orgChart1"/>
    <dgm:cxn modelId="{CA1715CE-F981-4FF2-B171-8D7B6145B865}" type="presOf" srcId="{DCCD72E8-4502-4D03-BB10-02742BF3A35B}" destId="{8FBB9F04-965E-4334-B006-34C91894B378}" srcOrd="0" destOrd="0" presId="urn:microsoft.com/office/officeart/2005/8/layout/orgChart1"/>
    <dgm:cxn modelId="{E9CF4CD0-3F73-4521-A238-15F21BCB05DA}" srcId="{0A6FFFF3-EA7B-4755-834F-5EF293A50791}" destId="{E3B4A639-F8C8-4E60-AF3A-06D184EA81C9}" srcOrd="0" destOrd="0" parTransId="{49FB5705-F3F8-4D69-ADC6-AF615895DD75}" sibTransId="{501A54D9-8FAB-4B73-8B25-59764DE9B0DA}"/>
    <dgm:cxn modelId="{B4B7F5D0-2EA1-4601-994A-7D3AF5044E92}" type="presOf" srcId="{BBB87A0B-000D-454B-8663-A3DF9ACEC929}" destId="{BD2379E7-C613-46CE-B9F7-37B97DD6B536}" srcOrd="0" destOrd="0" presId="urn:microsoft.com/office/officeart/2005/8/layout/orgChart1"/>
    <dgm:cxn modelId="{EC8E2CD2-511A-4EEC-B55F-DC4625D624D9}" type="presOf" srcId="{15EF94B8-BC83-4991-A525-077B29508F54}" destId="{74663366-B362-4979-A17B-9EF6BD81C61E}" srcOrd="0" destOrd="0" presId="urn:microsoft.com/office/officeart/2005/8/layout/orgChart1"/>
    <dgm:cxn modelId="{759B5ED3-A17E-45F8-AFFF-8C7E9D48E1A0}" srcId="{90EC4189-D0C6-4282-AF3B-51C3FBB69A65}" destId="{BBB87A0B-000D-454B-8663-A3DF9ACEC929}" srcOrd="0" destOrd="0" parTransId="{940D6784-6408-4910-AD77-41499F8862B2}" sibTransId="{4F92BA1F-E2C9-49FA-B4D6-06C3AF522FC2}"/>
    <dgm:cxn modelId="{280BFFD8-FD1D-4B72-9A06-B58CDDBD1B9F}" type="presOf" srcId="{0909B157-2FEC-4D72-BCB2-478C8A886D2C}" destId="{D7497326-75C3-4F64-B34A-D923A52DFCE1}" srcOrd="0" destOrd="0" presId="urn:microsoft.com/office/officeart/2005/8/layout/orgChart1"/>
    <dgm:cxn modelId="{4EF2CBDD-06E6-4D6A-9620-7E25BE09A705}" type="presOf" srcId="{E3B4A639-F8C8-4E60-AF3A-06D184EA81C9}" destId="{40471DB2-ADB1-4024-A607-AB76B120F1BB}" srcOrd="0" destOrd="0" presId="urn:microsoft.com/office/officeart/2005/8/layout/orgChart1"/>
    <dgm:cxn modelId="{428CE0E4-21FA-4860-BB10-A021F8FB478A}" type="presOf" srcId="{FF43FE9C-FA9A-48E1-ACD2-5D97FBB4809C}" destId="{25781418-2984-42D1-8DC7-6C62C16A844F}" srcOrd="0" destOrd="0" presId="urn:microsoft.com/office/officeart/2005/8/layout/orgChart1"/>
    <dgm:cxn modelId="{4C3D55E6-B395-4472-A8EF-590F728DB25C}" type="presOf" srcId="{054FD05A-2E49-4BBF-BFD3-DDFB50A58902}" destId="{754FC670-EA39-4608-AF2E-CA59921E86A3}" srcOrd="0" destOrd="0" presId="urn:microsoft.com/office/officeart/2005/8/layout/orgChart1"/>
    <dgm:cxn modelId="{BEBE12E8-BE45-441D-9C1A-FBA8E2EC9BD9}" type="presOf" srcId="{9CE98DB6-242C-4701-B8F1-F53EFD4C3517}" destId="{0851BC0E-EBF4-4639-8D1B-52DA5B8432E1}" srcOrd="1" destOrd="0" presId="urn:microsoft.com/office/officeart/2005/8/layout/orgChart1"/>
    <dgm:cxn modelId="{708874EC-1EF5-4A87-BA77-A163E4876FC9}" type="presOf" srcId="{3CA029AD-059E-40E9-8DA0-A4ED3F52449B}" destId="{52D9F959-7735-4FFB-A33E-ECEC5705E435}" srcOrd="1" destOrd="0" presId="urn:microsoft.com/office/officeart/2005/8/layout/orgChart1"/>
    <dgm:cxn modelId="{3CD995F2-C560-4163-B01E-DF369920CB7E}" type="presOf" srcId="{DCCD72E8-4502-4D03-BB10-02742BF3A35B}" destId="{7E3B47CC-F21A-47CC-83BE-F16FA7C6BDC8}" srcOrd="1" destOrd="0" presId="urn:microsoft.com/office/officeart/2005/8/layout/orgChart1"/>
    <dgm:cxn modelId="{303717F3-26D7-4521-9B34-02E02FE7EB04}" srcId="{8BE175C4-E16B-4763-A7AC-DBB0B55671DF}" destId="{E0499269-784E-4579-B346-A32E8C5980BB}" srcOrd="1" destOrd="0" parTransId="{1DA1ED9C-2B78-46C5-B150-240C52BB7808}" sibTransId="{4655FB13-0170-498C-B1FC-35B0A910F5D6}"/>
    <dgm:cxn modelId="{E6D7E8F3-D755-4ECC-81C6-9274E00A45B3}" type="presOf" srcId="{AE5ECB78-FFBD-4E4D-9E10-86D4BA99A7A1}" destId="{BE21C1DC-57AA-4FA2-8C8F-0DCA70F078D9}" srcOrd="1" destOrd="0" presId="urn:microsoft.com/office/officeart/2005/8/layout/orgChart1"/>
    <dgm:cxn modelId="{1E096AF6-7965-43A9-AF76-7A736E37347B}" type="presOf" srcId="{E0499269-784E-4579-B346-A32E8C5980BB}" destId="{04E7BE54-9A3F-4C71-896F-6129577281AF}" srcOrd="1" destOrd="0" presId="urn:microsoft.com/office/officeart/2005/8/layout/orgChart1"/>
    <dgm:cxn modelId="{2D05C9F7-8ABE-4D7F-B8B5-FCBD5BB4F7C4}" type="presOf" srcId="{07A99A4E-CDA9-420C-8D27-9406BEBAA118}" destId="{D4A3BE12-0268-487D-A1FF-65A46D46D3F0}" srcOrd="1" destOrd="0" presId="urn:microsoft.com/office/officeart/2005/8/layout/orgChart1"/>
    <dgm:cxn modelId="{252639F8-40DE-4F4B-A422-B63547FBC7A8}" type="presOf" srcId="{CA6F1DE9-5583-4709-A887-A596DBB11DAA}" destId="{DF184F6D-FA5D-4066-8537-33A233FF4279}" srcOrd="0" destOrd="0" presId="urn:microsoft.com/office/officeart/2005/8/layout/orgChart1"/>
    <dgm:cxn modelId="{84E8B0F8-5200-443A-8734-7BBAC1AC4197}" srcId="{8BE175C4-E16B-4763-A7AC-DBB0B55671DF}" destId="{98FB8F12-0EFD-4612-9583-BF2068B88998}" srcOrd="0" destOrd="0" parTransId="{7CB06DF7-2DA5-46C0-8585-5A5C1E7C4AFE}" sibTransId="{458D6D96-888B-488A-BF57-D85C4413CE1D}"/>
    <dgm:cxn modelId="{4E7529FA-2D4F-463B-81C7-D89D16B288A0}" type="presOf" srcId="{56F90870-299B-4ADD-8440-A06405BDE18E}" destId="{3F0EFB56-0384-4500-B045-1199B50B4A07}" srcOrd="0" destOrd="0" presId="urn:microsoft.com/office/officeart/2005/8/layout/orgChart1"/>
    <dgm:cxn modelId="{D5EFE2FC-2E9C-459A-9EDE-C24A68F0835B}" type="presOf" srcId="{56F90870-299B-4ADD-8440-A06405BDE18E}" destId="{231434ED-736A-4E02-BBC1-F5AA4E2E1310}" srcOrd="1" destOrd="0" presId="urn:microsoft.com/office/officeart/2005/8/layout/orgChart1"/>
    <dgm:cxn modelId="{775868FE-1540-4A97-B46B-0E6C224E4962}" type="presOf" srcId="{A295C543-C7C1-429F-A547-8203B8DCF8C0}" destId="{0C1DFF54-2B2E-47E2-9904-5A4F12E5F908}" srcOrd="0" destOrd="0" presId="urn:microsoft.com/office/officeart/2005/8/layout/orgChart1"/>
    <dgm:cxn modelId="{60511A88-ABB4-4DE4-8099-D49636195322}" type="presParOf" srcId="{33A01AAC-C9C7-40BF-B305-9AE091F4C839}" destId="{E9BF099D-E956-4228-9CB5-21249D2EACCF}" srcOrd="0" destOrd="0" presId="urn:microsoft.com/office/officeart/2005/8/layout/orgChart1"/>
    <dgm:cxn modelId="{9B50A059-BF5C-45F5-9545-EA83DF118A20}" type="presParOf" srcId="{E9BF099D-E956-4228-9CB5-21249D2EACCF}" destId="{5F4C65FF-14A0-4683-B40C-44BFC3738EB7}" srcOrd="0" destOrd="0" presId="urn:microsoft.com/office/officeart/2005/8/layout/orgChart1"/>
    <dgm:cxn modelId="{148F3AC0-0103-40CE-9979-31FC0C330728}" type="presParOf" srcId="{5F4C65FF-14A0-4683-B40C-44BFC3738EB7}" destId="{40471DB2-ADB1-4024-A607-AB76B120F1BB}" srcOrd="0" destOrd="0" presId="urn:microsoft.com/office/officeart/2005/8/layout/orgChart1"/>
    <dgm:cxn modelId="{C623AF45-ADC4-4249-A7DD-77F0A1BDBB9C}" type="presParOf" srcId="{5F4C65FF-14A0-4683-B40C-44BFC3738EB7}" destId="{DBB3CDCF-5237-495E-A190-E36433B26A72}" srcOrd="1" destOrd="0" presId="urn:microsoft.com/office/officeart/2005/8/layout/orgChart1"/>
    <dgm:cxn modelId="{3AF1291A-4C93-4CCF-8AF5-B3A27DC73BC6}" type="presParOf" srcId="{E9BF099D-E956-4228-9CB5-21249D2EACCF}" destId="{9A53AEAB-A9D3-4075-909B-61C804257C9D}" srcOrd="1" destOrd="0" presId="urn:microsoft.com/office/officeart/2005/8/layout/orgChart1"/>
    <dgm:cxn modelId="{1897498D-AC01-4FE0-A1CF-B26288A81908}" type="presParOf" srcId="{9A53AEAB-A9D3-4075-909B-61C804257C9D}" destId="{10FACDF5-291B-421D-A67C-3D29E0300B84}" srcOrd="0" destOrd="0" presId="urn:microsoft.com/office/officeart/2005/8/layout/orgChart1"/>
    <dgm:cxn modelId="{CF2D5458-4054-46D0-845C-A262DC815706}" type="presParOf" srcId="{9A53AEAB-A9D3-4075-909B-61C804257C9D}" destId="{A58577CD-7771-46A0-80BA-36CE3957B272}" srcOrd="1" destOrd="0" presId="urn:microsoft.com/office/officeart/2005/8/layout/orgChart1"/>
    <dgm:cxn modelId="{91E9B752-A5C7-4C1B-9176-81F83BFBBA40}" type="presParOf" srcId="{A58577CD-7771-46A0-80BA-36CE3957B272}" destId="{57C7791B-E8CD-4E28-9DA0-56A03B89201A}" srcOrd="0" destOrd="0" presId="urn:microsoft.com/office/officeart/2005/8/layout/orgChart1"/>
    <dgm:cxn modelId="{D26995A6-3540-41D6-8277-AE871E69009D}" type="presParOf" srcId="{57C7791B-E8CD-4E28-9DA0-56A03B89201A}" destId="{3F0EFB56-0384-4500-B045-1199B50B4A07}" srcOrd="0" destOrd="0" presId="urn:microsoft.com/office/officeart/2005/8/layout/orgChart1"/>
    <dgm:cxn modelId="{850B1D8F-DF11-4AFC-8E0F-5F429669C991}" type="presParOf" srcId="{57C7791B-E8CD-4E28-9DA0-56A03B89201A}" destId="{231434ED-736A-4E02-BBC1-F5AA4E2E1310}" srcOrd="1" destOrd="0" presId="urn:microsoft.com/office/officeart/2005/8/layout/orgChart1"/>
    <dgm:cxn modelId="{E2051137-4B55-4BA1-9066-43EDB893A1F2}" type="presParOf" srcId="{A58577CD-7771-46A0-80BA-36CE3957B272}" destId="{70239308-4057-4FFC-A9A8-963D9B757085}" srcOrd="1" destOrd="0" presId="urn:microsoft.com/office/officeart/2005/8/layout/orgChart1"/>
    <dgm:cxn modelId="{9EC8960A-057A-448F-BA82-B83ABDB8C437}" type="presParOf" srcId="{70239308-4057-4FFC-A9A8-963D9B757085}" destId="{B45C738D-E919-44CA-AAB7-084ED10D4880}" srcOrd="0" destOrd="0" presId="urn:microsoft.com/office/officeart/2005/8/layout/orgChart1"/>
    <dgm:cxn modelId="{4E476114-4D1B-429D-8156-F0739CF1F890}" type="presParOf" srcId="{70239308-4057-4FFC-A9A8-963D9B757085}" destId="{77862273-EF30-4A67-8765-905130CA2219}" srcOrd="1" destOrd="0" presId="urn:microsoft.com/office/officeart/2005/8/layout/orgChart1"/>
    <dgm:cxn modelId="{7035A498-6E4A-4C7A-A1BA-281B99CE035E}" type="presParOf" srcId="{77862273-EF30-4A67-8765-905130CA2219}" destId="{74667144-CF91-47A1-8C5E-24047D1B4111}" srcOrd="0" destOrd="0" presId="urn:microsoft.com/office/officeart/2005/8/layout/orgChart1"/>
    <dgm:cxn modelId="{464F8902-A863-43DC-AC5D-ED3789C655AE}" type="presParOf" srcId="{74667144-CF91-47A1-8C5E-24047D1B4111}" destId="{F59647C3-97B0-4302-A30A-F9CEE26CAD46}" srcOrd="0" destOrd="0" presId="urn:microsoft.com/office/officeart/2005/8/layout/orgChart1"/>
    <dgm:cxn modelId="{5E21ED3A-5F97-4C95-923E-52E91FE82F3C}" type="presParOf" srcId="{74667144-CF91-47A1-8C5E-24047D1B4111}" destId="{0851BC0E-EBF4-4639-8D1B-52DA5B8432E1}" srcOrd="1" destOrd="0" presId="urn:microsoft.com/office/officeart/2005/8/layout/orgChart1"/>
    <dgm:cxn modelId="{2DD91535-5554-4144-B8C4-53CA9DC01808}" type="presParOf" srcId="{77862273-EF30-4A67-8765-905130CA2219}" destId="{FDB96B86-BA53-4865-83D5-A51E3BE4BAEC}" srcOrd="1" destOrd="0" presId="urn:microsoft.com/office/officeart/2005/8/layout/orgChart1"/>
    <dgm:cxn modelId="{A9DB7EB5-FCD7-4F20-B34F-3789D6B1DEDB}" type="presParOf" srcId="{FDB96B86-BA53-4865-83D5-A51E3BE4BAEC}" destId="{8EDED56D-5D83-4C19-BE84-5E62945242BA}" srcOrd="0" destOrd="0" presId="urn:microsoft.com/office/officeart/2005/8/layout/orgChart1"/>
    <dgm:cxn modelId="{C7645F75-DA9E-45F9-B949-88315D1AFE45}" type="presParOf" srcId="{FDB96B86-BA53-4865-83D5-A51E3BE4BAEC}" destId="{93373023-84DD-429A-9790-CE67B9F45804}" srcOrd="1" destOrd="0" presId="urn:microsoft.com/office/officeart/2005/8/layout/orgChart1"/>
    <dgm:cxn modelId="{1A440C1F-BBBF-4A63-8D40-78C6A67EDC0A}" type="presParOf" srcId="{93373023-84DD-429A-9790-CE67B9F45804}" destId="{4C74C560-397B-4756-9D1C-916810C22A07}" srcOrd="0" destOrd="0" presId="urn:microsoft.com/office/officeart/2005/8/layout/orgChart1"/>
    <dgm:cxn modelId="{13C1E26D-7D82-4169-B315-5E6D540CC612}" type="presParOf" srcId="{4C74C560-397B-4756-9D1C-916810C22A07}" destId="{F6044380-C6D4-40BA-B257-1B5D631DA77C}" srcOrd="0" destOrd="0" presId="urn:microsoft.com/office/officeart/2005/8/layout/orgChart1"/>
    <dgm:cxn modelId="{B3AA761F-D323-4039-B275-7DF2ED0E4F9F}" type="presParOf" srcId="{4C74C560-397B-4756-9D1C-916810C22A07}" destId="{D4A3BE12-0268-487D-A1FF-65A46D46D3F0}" srcOrd="1" destOrd="0" presId="urn:microsoft.com/office/officeart/2005/8/layout/orgChart1"/>
    <dgm:cxn modelId="{DD08D4E9-0F3C-412C-AF0C-5E24B5A35D1D}" type="presParOf" srcId="{93373023-84DD-429A-9790-CE67B9F45804}" destId="{2A1B5D2A-D24B-4A0F-A0EC-9D87C64B7C53}" srcOrd="1" destOrd="0" presId="urn:microsoft.com/office/officeart/2005/8/layout/orgChart1"/>
    <dgm:cxn modelId="{2DEF5BE7-9EEC-42A0-A0C2-05832E584569}" type="presParOf" srcId="{93373023-84DD-429A-9790-CE67B9F45804}" destId="{1093BD62-3844-4785-B8CF-B4609DCFFB78}" srcOrd="2" destOrd="0" presId="urn:microsoft.com/office/officeart/2005/8/layout/orgChart1"/>
    <dgm:cxn modelId="{B53ACA7E-4B81-406B-898B-D86BED45DB7B}" type="presParOf" srcId="{FDB96B86-BA53-4865-83D5-A51E3BE4BAEC}" destId="{754FC670-EA39-4608-AF2E-CA59921E86A3}" srcOrd="2" destOrd="0" presId="urn:microsoft.com/office/officeart/2005/8/layout/orgChart1"/>
    <dgm:cxn modelId="{CB378F0B-B769-4688-A17C-F2AE987E3431}" type="presParOf" srcId="{FDB96B86-BA53-4865-83D5-A51E3BE4BAEC}" destId="{6EDD775E-8B29-4F62-858B-77C6E44488D4}" srcOrd="3" destOrd="0" presId="urn:microsoft.com/office/officeart/2005/8/layout/orgChart1"/>
    <dgm:cxn modelId="{970F2104-1987-48DA-A77F-B8132DD15392}" type="presParOf" srcId="{6EDD775E-8B29-4F62-858B-77C6E44488D4}" destId="{1DDBEEC9-AC7D-484A-837A-250DDD8D2801}" srcOrd="0" destOrd="0" presId="urn:microsoft.com/office/officeart/2005/8/layout/orgChart1"/>
    <dgm:cxn modelId="{31A17FB8-4DE2-4567-860D-C854A4DE3721}" type="presParOf" srcId="{1DDBEEC9-AC7D-484A-837A-250DDD8D2801}" destId="{6508B479-B262-4998-BE16-43611C9DC7CA}" srcOrd="0" destOrd="0" presId="urn:microsoft.com/office/officeart/2005/8/layout/orgChart1"/>
    <dgm:cxn modelId="{358D762E-D923-4390-A4AD-25320330B6A6}" type="presParOf" srcId="{1DDBEEC9-AC7D-484A-837A-250DDD8D2801}" destId="{52D9F959-7735-4FFB-A33E-ECEC5705E435}" srcOrd="1" destOrd="0" presId="urn:microsoft.com/office/officeart/2005/8/layout/orgChart1"/>
    <dgm:cxn modelId="{41D753E3-0D80-4766-AF7D-727D380B0FD9}" type="presParOf" srcId="{6EDD775E-8B29-4F62-858B-77C6E44488D4}" destId="{F8F024E8-18A3-4A8C-86BC-710CFEB99F56}" srcOrd="1" destOrd="0" presId="urn:microsoft.com/office/officeart/2005/8/layout/orgChart1"/>
    <dgm:cxn modelId="{ED4F03AA-E31A-4F7B-AFCB-A8C4454492A5}" type="presParOf" srcId="{6EDD775E-8B29-4F62-858B-77C6E44488D4}" destId="{B802291A-D27B-4C38-8651-A4E84384BCC9}" srcOrd="2" destOrd="0" presId="urn:microsoft.com/office/officeart/2005/8/layout/orgChart1"/>
    <dgm:cxn modelId="{2A560320-369A-4548-9E17-2FACED7EEF69}" type="presParOf" srcId="{77862273-EF30-4A67-8765-905130CA2219}" destId="{097CF7FB-93EE-4137-BA71-7296927C7117}" srcOrd="2" destOrd="0" presId="urn:microsoft.com/office/officeart/2005/8/layout/orgChart1"/>
    <dgm:cxn modelId="{5BBCE8AD-F17B-4C71-A3B6-C394ED10FE1A}" type="presParOf" srcId="{70239308-4057-4FFC-A9A8-963D9B757085}" destId="{FF14F6F0-E1B7-491F-B49E-844A2783F43B}" srcOrd="2" destOrd="0" presId="urn:microsoft.com/office/officeart/2005/8/layout/orgChart1"/>
    <dgm:cxn modelId="{8E326142-F99E-45DD-AB0B-06C7307670AF}" type="presParOf" srcId="{70239308-4057-4FFC-A9A8-963D9B757085}" destId="{13A93495-9832-4B80-A8EF-1A5C39663E49}" srcOrd="3" destOrd="0" presId="urn:microsoft.com/office/officeart/2005/8/layout/orgChart1"/>
    <dgm:cxn modelId="{04BDC940-5E2D-4580-8F7D-EED3CFBACE5F}" type="presParOf" srcId="{13A93495-9832-4B80-A8EF-1A5C39663E49}" destId="{8FA01FB2-B8F5-4C61-891C-047383AB08AF}" srcOrd="0" destOrd="0" presId="urn:microsoft.com/office/officeart/2005/8/layout/orgChart1"/>
    <dgm:cxn modelId="{6840CBBC-19BA-45BA-B69F-B9DEC1FF3009}" type="presParOf" srcId="{8FA01FB2-B8F5-4C61-891C-047383AB08AF}" destId="{25781418-2984-42D1-8DC7-6C62C16A844F}" srcOrd="0" destOrd="0" presId="urn:microsoft.com/office/officeart/2005/8/layout/orgChart1"/>
    <dgm:cxn modelId="{96A44546-118D-4705-8E47-7A3704359721}" type="presParOf" srcId="{8FA01FB2-B8F5-4C61-891C-047383AB08AF}" destId="{311B60A9-56DC-4AE0-982E-78DF51DA48B5}" srcOrd="1" destOrd="0" presId="urn:microsoft.com/office/officeart/2005/8/layout/orgChart1"/>
    <dgm:cxn modelId="{87676686-8214-42D0-B9C5-AD89E8CB3E17}" type="presParOf" srcId="{13A93495-9832-4B80-A8EF-1A5C39663E49}" destId="{A34E29D9-A8FC-4A0A-AE70-05A1B45E0D15}" srcOrd="1" destOrd="0" presId="urn:microsoft.com/office/officeart/2005/8/layout/orgChart1"/>
    <dgm:cxn modelId="{351ED18D-EDDE-43BA-A67E-0C8DF03869B6}" type="presParOf" srcId="{A34E29D9-A8FC-4A0A-AE70-05A1B45E0D15}" destId="{C1CC0869-EE06-4E92-933A-1D0AEA936001}" srcOrd="0" destOrd="0" presId="urn:microsoft.com/office/officeart/2005/8/layout/orgChart1"/>
    <dgm:cxn modelId="{1BCBDA86-9CA3-46D9-A2D5-D5CABF0E3D98}" type="presParOf" srcId="{A34E29D9-A8FC-4A0A-AE70-05A1B45E0D15}" destId="{0CA7725A-D062-4E84-B7B2-E75003CA47DD}" srcOrd="1" destOrd="0" presId="urn:microsoft.com/office/officeart/2005/8/layout/orgChart1"/>
    <dgm:cxn modelId="{6C04EFE6-3614-440F-B840-4F4432F76C17}" type="presParOf" srcId="{0CA7725A-D062-4E84-B7B2-E75003CA47DD}" destId="{F7785A93-EC9A-4686-A931-324B2FB94756}" srcOrd="0" destOrd="0" presId="urn:microsoft.com/office/officeart/2005/8/layout/orgChart1"/>
    <dgm:cxn modelId="{13FFF9C7-3099-4E46-87DD-0509F4B370FA}" type="presParOf" srcId="{F7785A93-EC9A-4686-A931-324B2FB94756}" destId="{D7497326-75C3-4F64-B34A-D923A52DFCE1}" srcOrd="0" destOrd="0" presId="urn:microsoft.com/office/officeart/2005/8/layout/orgChart1"/>
    <dgm:cxn modelId="{274E39D6-6090-4B79-84D9-AB8389730D77}" type="presParOf" srcId="{F7785A93-EC9A-4686-A931-324B2FB94756}" destId="{92E37F47-79A7-47D8-B39F-30CF7ADE4EF4}" srcOrd="1" destOrd="0" presId="urn:microsoft.com/office/officeart/2005/8/layout/orgChart1"/>
    <dgm:cxn modelId="{1B055218-5504-441E-AD81-63DBD6C0E99A}" type="presParOf" srcId="{0CA7725A-D062-4E84-B7B2-E75003CA47DD}" destId="{092D47AD-3154-4128-B7F0-118D592EC278}" srcOrd="1" destOrd="0" presId="urn:microsoft.com/office/officeart/2005/8/layout/orgChart1"/>
    <dgm:cxn modelId="{DCDEEBA0-B53C-44C9-AE79-2D9D29D24B72}" type="presParOf" srcId="{0CA7725A-D062-4E84-B7B2-E75003CA47DD}" destId="{763787DE-57BE-4A75-8FAC-3B2BB662869F}" srcOrd="2" destOrd="0" presId="urn:microsoft.com/office/officeart/2005/8/layout/orgChart1"/>
    <dgm:cxn modelId="{7CE7C769-CBD8-4788-8A2D-D8654011731C}" type="presParOf" srcId="{A34E29D9-A8FC-4A0A-AE70-05A1B45E0D15}" destId="{8ECFA237-B29E-4A0E-9679-C52F8BD7645C}" srcOrd="2" destOrd="0" presId="urn:microsoft.com/office/officeart/2005/8/layout/orgChart1"/>
    <dgm:cxn modelId="{F31649D7-E5C5-448D-AED0-954B5D6D6C54}" type="presParOf" srcId="{A34E29D9-A8FC-4A0A-AE70-05A1B45E0D15}" destId="{24494EA4-9AE5-43E8-9413-497E44984031}" srcOrd="3" destOrd="0" presId="urn:microsoft.com/office/officeart/2005/8/layout/orgChart1"/>
    <dgm:cxn modelId="{DBBD2F57-0CB5-48C0-B347-5C4E012CB442}" type="presParOf" srcId="{24494EA4-9AE5-43E8-9413-497E44984031}" destId="{C25EB0AA-E0C2-4CEF-AF10-12D46D989BE5}" srcOrd="0" destOrd="0" presId="urn:microsoft.com/office/officeart/2005/8/layout/orgChart1"/>
    <dgm:cxn modelId="{E38D4C04-2050-4925-BF4D-04700FECCDFF}" type="presParOf" srcId="{C25EB0AA-E0C2-4CEF-AF10-12D46D989BE5}" destId="{3C58B1EF-4E41-4102-A2A7-4D28FA630DBF}" srcOrd="0" destOrd="0" presId="urn:microsoft.com/office/officeart/2005/8/layout/orgChart1"/>
    <dgm:cxn modelId="{1C4EEEE6-5CCE-470F-A5C6-2060674F7A10}" type="presParOf" srcId="{C25EB0AA-E0C2-4CEF-AF10-12D46D989BE5}" destId="{D832F0AF-D062-44C4-8D1C-1F45B3C1FEF0}" srcOrd="1" destOrd="0" presId="urn:microsoft.com/office/officeart/2005/8/layout/orgChart1"/>
    <dgm:cxn modelId="{2BA98339-15AD-4FE2-A33E-48A00435FA78}" type="presParOf" srcId="{24494EA4-9AE5-43E8-9413-497E44984031}" destId="{87B9E771-9EAE-4313-B1E8-340B1533E3D4}" srcOrd="1" destOrd="0" presId="urn:microsoft.com/office/officeart/2005/8/layout/orgChart1"/>
    <dgm:cxn modelId="{FA3542C2-CDBD-4943-80AB-487EC310DEEB}" type="presParOf" srcId="{24494EA4-9AE5-43E8-9413-497E44984031}" destId="{A67C32FB-49E2-47EC-BEAA-D01FE5225289}" srcOrd="2" destOrd="0" presId="urn:microsoft.com/office/officeart/2005/8/layout/orgChart1"/>
    <dgm:cxn modelId="{D53C2428-F34F-480E-84FF-1B2D41E485C3}" type="presParOf" srcId="{13A93495-9832-4B80-A8EF-1A5C39663E49}" destId="{79F47CC2-AEBF-4279-B024-A91B108B37E3}" srcOrd="2" destOrd="0" presId="urn:microsoft.com/office/officeart/2005/8/layout/orgChart1"/>
    <dgm:cxn modelId="{9D25FD0A-4C0C-4EF6-A514-786F11A38C81}" type="presParOf" srcId="{70239308-4057-4FFC-A9A8-963D9B757085}" destId="{38FB78B8-FC11-4EA2-9E85-D169167E9A98}" srcOrd="4" destOrd="0" presId="urn:microsoft.com/office/officeart/2005/8/layout/orgChart1"/>
    <dgm:cxn modelId="{B17B0B50-31CA-41CC-9037-0F5DA2757C15}" type="presParOf" srcId="{70239308-4057-4FFC-A9A8-963D9B757085}" destId="{B134D884-7D15-41AB-8FDD-9CF06FC35301}" srcOrd="5" destOrd="0" presId="urn:microsoft.com/office/officeart/2005/8/layout/orgChart1"/>
    <dgm:cxn modelId="{1CB88CA0-FA04-49B9-93A4-41B50F338A83}" type="presParOf" srcId="{B134D884-7D15-41AB-8FDD-9CF06FC35301}" destId="{79EC2798-0374-4B3B-A2AA-572C21A4C5E5}" srcOrd="0" destOrd="0" presId="urn:microsoft.com/office/officeart/2005/8/layout/orgChart1"/>
    <dgm:cxn modelId="{F3EBA712-F903-4E49-9F67-37CE8CD8F080}" type="presParOf" srcId="{79EC2798-0374-4B3B-A2AA-572C21A4C5E5}" destId="{1045414D-F189-4017-A889-13CCA0A1CFDF}" srcOrd="0" destOrd="0" presId="urn:microsoft.com/office/officeart/2005/8/layout/orgChart1"/>
    <dgm:cxn modelId="{31F278BD-B7F6-49FC-A162-7E8C089BEC82}" type="presParOf" srcId="{79EC2798-0374-4B3B-A2AA-572C21A4C5E5}" destId="{AA5AEDF8-99A7-4451-AA82-DBDBCC0126C0}" srcOrd="1" destOrd="0" presId="urn:microsoft.com/office/officeart/2005/8/layout/orgChart1"/>
    <dgm:cxn modelId="{6F1F2C55-5AE4-4006-9F58-8328D38B1916}" type="presParOf" srcId="{B134D884-7D15-41AB-8FDD-9CF06FC35301}" destId="{17D207E5-2679-4988-BA4B-5ED64C601CF8}" srcOrd="1" destOrd="0" presId="urn:microsoft.com/office/officeart/2005/8/layout/orgChart1"/>
    <dgm:cxn modelId="{E4C95879-D37B-4F50-A70A-E47BF92D7BF2}" type="presParOf" srcId="{17D207E5-2679-4988-BA4B-5ED64C601CF8}" destId="{423D7FCB-1F24-404F-A59E-BEE585AB24F8}" srcOrd="0" destOrd="0" presId="urn:microsoft.com/office/officeart/2005/8/layout/orgChart1"/>
    <dgm:cxn modelId="{84740AF1-DF37-4D5F-8C05-8EE471E5E8B4}" type="presParOf" srcId="{17D207E5-2679-4988-BA4B-5ED64C601CF8}" destId="{7DC14064-A72C-462C-8AF3-9E2CDCE4819E}" srcOrd="1" destOrd="0" presId="urn:microsoft.com/office/officeart/2005/8/layout/orgChart1"/>
    <dgm:cxn modelId="{283D5588-9340-46E0-AAC7-18EC7B5B03E8}" type="presParOf" srcId="{7DC14064-A72C-462C-8AF3-9E2CDCE4819E}" destId="{0CCCA9E7-C655-46C7-B899-332A19B4944C}" srcOrd="0" destOrd="0" presId="urn:microsoft.com/office/officeart/2005/8/layout/orgChart1"/>
    <dgm:cxn modelId="{F90DF785-585C-4258-8233-62C6C8796699}" type="presParOf" srcId="{0CCCA9E7-C655-46C7-B899-332A19B4944C}" destId="{B791F708-D4C0-4F4B-9268-C1EB4322F46E}" srcOrd="0" destOrd="0" presId="urn:microsoft.com/office/officeart/2005/8/layout/orgChart1"/>
    <dgm:cxn modelId="{8375D5E1-15EF-45BE-A95F-9DDBEBB6BAE0}" type="presParOf" srcId="{0CCCA9E7-C655-46C7-B899-332A19B4944C}" destId="{873EC43A-48FA-4A81-B025-2A46EA232311}" srcOrd="1" destOrd="0" presId="urn:microsoft.com/office/officeart/2005/8/layout/orgChart1"/>
    <dgm:cxn modelId="{52FBEC58-2C69-405B-A3F0-3C5596182A5F}" type="presParOf" srcId="{7DC14064-A72C-462C-8AF3-9E2CDCE4819E}" destId="{CB3ED31B-186D-4531-8C2D-5CAE8A8D719F}" srcOrd="1" destOrd="0" presId="urn:microsoft.com/office/officeart/2005/8/layout/orgChart1"/>
    <dgm:cxn modelId="{5F6FFACA-C2D3-4226-B81E-1656B60CACB7}" type="presParOf" srcId="{7DC14064-A72C-462C-8AF3-9E2CDCE4819E}" destId="{80B3BB85-5335-446D-AB29-C5A109AC820E}" srcOrd="2" destOrd="0" presId="urn:microsoft.com/office/officeart/2005/8/layout/orgChart1"/>
    <dgm:cxn modelId="{A008DAB7-4902-41F1-A92D-EFF4D37F7F3C}" type="presParOf" srcId="{17D207E5-2679-4988-BA4B-5ED64C601CF8}" destId="{73A25D16-2F1E-47CC-80C4-932F0C11421C}" srcOrd="2" destOrd="0" presId="urn:microsoft.com/office/officeart/2005/8/layout/orgChart1"/>
    <dgm:cxn modelId="{C7F38796-AEB0-4CC2-9414-BA800CE0C34C}" type="presParOf" srcId="{17D207E5-2679-4988-BA4B-5ED64C601CF8}" destId="{FF8C52A8-A1B5-467E-BF99-31A10F7EA56C}" srcOrd="3" destOrd="0" presId="urn:microsoft.com/office/officeart/2005/8/layout/orgChart1"/>
    <dgm:cxn modelId="{4B13D5F6-169E-4A82-89C0-080ED651EB69}" type="presParOf" srcId="{FF8C52A8-A1B5-467E-BF99-31A10F7EA56C}" destId="{33248593-878C-4FF7-8194-52DB0EF9162B}" srcOrd="0" destOrd="0" presId="urn:microsoft.com/office/officeart/2005/8/layout/orgChart1"/>
    <dgm:cxn modelId="{AC996020-E249-4C67-9FDF-E672FA9CC62A}" type="presParOf" srcId="{33248593-878C-4FF7-8194-52DB0EF9162B}" destId="{7987F8C0-C520-4773-95DE-C872BE9D4879}" srcOrd="0" destOrd="0" presId="urn:microsoft.com/office/officeart/2005/8/layout/orgChart1"/>
    <dgm:cxn modelId="{2AF1DD1B-DD12-4CA6-8C55-C1DF27058EAA}" type="presParOf" srcId="{33248593-878C-4FF7-8194-52DB0EF9162B}" destId="{04E7BE54-9A3F-4C71-896F-6129577281AF}" srcOrd="1" destOrd="0" presId="urn:microsoft.com/office/officeart/2005/8/layout/orgChart1"/>
    <dgm:cxn modelId="{6A885026-1C19-43D5-BAFF-69BAF107D3B2}" type="presParOf" srcId="{FF8C52A8-A1B5-467E-BF99-31A10F7EA56C}" destId="{B74B857D-0A84-40A8-AD6B-7F9083531E45}" srcOrd="1" destOrd="0" presId="urn:microsoft.com/office/officeart/2005/8/layout/orgChart1"/>
    <dgm:cxn modelId="{0B1C632A-E7F7-4F56-A34F-F18FE7904E03}" type="presParOf" srcId="{FF8C52A8-A1B5-467E-BF99-31A10F7EA56C}" destId="{9A6A9324-28DE-46A5-9950-B3FA60079CC9}" srcOrd="2" destOrd="0" presId="urn:microsoft.com/office/officeart/2005/8/layout/orgChart1"/>
    <dgm:cxn modelId="{86B93BB6-05D5-4B5F-8EE4-D0EBB35893BB}" type="presParOf" srcId="{17D207E5-2679-4988-BA4B-5ED64C601CF8}" destId="{15453EF0-B5E7-4431-8857-CFF104197C4A}" srcOrd="4" destOrd="0" presId="urn:microsoft.com/office/officeart/2005/8/layout/orgChart1"/>
    <dgm:cxn modelId="{70E7159C-679A-43BC-9AAC-C3BFA0D722F4}" type="presParOf" srcId="{17D207E5-2679-4988-BA4B-5ED64C601CF8}" destId="{CAB59585-223F-456C-8631-3AD2FC92C86C}" srcOrd="5" destOrd="0" presId="urn:microsoft.com/office/officeart/2005/8/layout/orgChart1"/>
    <dgm:cxn modelId="{0A74F461-F035-48B9-BCFD-9581E2B9F3EF}" type="presParOf" srcId="{CAB59585-223F-456C-8631-3AD2FC92C86C}" destId="{BC0F19D0-7DF4-4A7D-92F2-5265E0180F62}" srcOrd="0" destOrd="0" presId="urn:microsoft.com/office/officeart/2005/8/layout/orgChart1"/>
    <dgm:cxn modelId="{D2FCD4A2-5B27-4868-B680-E5B724941045}" type="presParOf" srcId="{BC0F19D0-7DF4-4A7D-92F2-5265E0180F62}" destId="{74663366-B362-4979-A17B-9EF6BD81C61E}" srcOrd="0" destOrd="0" presId="urn:microsoft.com/office/officeart/2005/8/layout/orgChart1"/>
    <dgm:cxn modelId="{C9E04621-E1CF-4485-9A95-EC61CD0C8681}" type="presParOf" srcId="{BC0F19D0-7DF4-4A7D-92F2-5265E0180F62}" destId="{13F4B5BE-BBC6-4C5F-AF96-6D9AB9ABAF3E}" srcOrd="1" destOrd="0" presId="urn:microsoft.com/office/officeart/2005/8/layout/orgChart1"/>
    <dgm:cxn modelId="{8C94816D-60C3-4227-97B0-9094D913FA9B}" type="presParOf" srcId="{CAB59585-223F-456C-8631-3AD2FC92C86C}" destId="{42BC4D6D-0ED3-4D5E-9797-9A12A2209F28}" srcOrd="1" destOrd="0" presId="urn:microsoft.com/office/officeart/2005/8/layout/orgChart1"/>
    <dgm:cxn modelId="{C0918DB1-815E-4392-843A-69C4A0DADD21}" type="presParOf" srcId="{CAB59585-223F-456C-8631-3AD2FC92C86C}" destId="{CD001B75-2CC8-49B2-B4F7-2DA708957742}" srcOrd="2" destOrd="0" presId="urn:microsoft.com/office/officeart/2005/8/layout/orgChart1"/>
    <dgm:cxn modelId="{85B22566-C6A7-4738-B5DE-417796665082}" type="presParOf" srcId="{B134D884-7D15-41AB-8FDD-9CF06FC35301}" destId="{57FF3F0E-315E-4EF0-8D8D-93D01E7E067C}" srcOrd="2" destOrd="0" presId="urn:microsoft.com/office/officeart/2005/8/layout/orgChart1"/>
    <dgm:cxn modelId="{A48ACA18-5FB6-454C-A456-A816C908E161}" type="presParOf" srcId="{A58577CD-7771-46A0-80BA-36CE3957B272}" destId="{8F57427C-A140-4810-8AF8-38F2F5CEA71D}" srcOrd="2" destOrd="0" presId="urn:microsoft.com/office/officeart/2005/8/layout/orgChart1"/>
    <dgm:cxn modelId="{9818AD3F-1E2B-4DCF-9F90-03FD758CB75E}" type="presParOf" srcId="{9A53AEAB-A9D3-4075-909B-61C804257C9D}" destId="{19376A6E-452A-4C2A-B3F0-AFAFC06D6069}" srcOrd="2" destOrd="0" presId="urn:microsoft.com/office/officeart/2005/8/layout/orgChart1"/>
    <dgm:cxn modelId="{6F44364B-01E1-4DDC-9566-956C0CF7A990}" type="presParOf" srcId="{9A53AEAB-A9D3-4075-909B-61C804257C9D}" destId="{CD50CAEC-46EE-47EC-86E0-A6E70BA1FA16}" srcOrd="3" destOrd="0" presId="urn:microsoft.com/office/officeart/2005/8/layout/orgChart1"/>
    <dgm:cxn modelId="{325CEFA3-98E7-4CFD-A68C-0CAA619A61AA}" type="presParOf" srcId="{CD50CAEC-46EE-47EC-86E0-A6E70BA1FA16}" destId="{3BE8AD85-CB82-4784-AB1E-7ADFF88799EC}" srcOrd="0" destOrd="0" presId="urn:microsoft.com/office/officeart/2005/8/layout/orgChart1"/>
    <dgm:cxn modelId="{C4D317E6-3367-46FE-B2CA-ABDC732C08F1}" type="presParOf" srcId="{3BE8AD85-CB82-4784-AB1E-7ADFF88799EC}" destId="{D460AF07-B8AF-485E-BD7F-EA9E863F35D5}" srcOrd="0" destOrd="0" presId="urn:microsoft.com/office/officeart/2005/8/layout/orgChart1"/>
    <dgm:cxn modelId="{C146717C-C654-44EE-803B-0F62B918EEEC}" type="presParOf" srcId="{3BE8AD85-CB82-4784-AB1E-7ADFF88799EC}" destId="{6550D179-EF57-412F-B09B-6989342AF6F8}" srcOrd="1" destOrd="0" presId="urn:microsoft.com/office/officeart/2005/8/layout/orgChart1"/>
    <dgm:cxn modelId="{B1FCE443-B024-4AF6-9AC5-CC45033DF92C}" type="presParOf" srcId="{CD50CAEC-46EE-47EC-86E0-A6E70BA1FA16}" destId="{5E9EDB62-3E94-47A6-B390-CEBCF09D9C52}" srcOrd="1" destOrd="0" presId="urn:microsoft.com/office/officeart/2005/8/layout/orgChart1"/>
    <dgm:cxn modelId="{B5D70638-0D6B-4958-9C42-8D8A7E39DBD7}" type="presParOf" srcId="{5E9EDB62-3E94-47A6-B390-CEBCF09D9C52}" destId="{5C499425-4538-4574-8551-AE69843FE15C}" srcOrd="0" destOrd="0" presId="urn:microsoft.com/office/officeart/2005/8/layout/orgChart1"/>
    <dgm:cxn modelId="{68C36948-7306-44E6-A9D1-B1A263AA431F}" type="presParOf" srcId="{5E9EDB62-3E94-47A6-B390-CEBCF09D9C52}" destId="{3741D467-95FD-4C44-B0B8-03BC3FE08055}" srcOrd="1" destOrd="0" presId="urn:microsoft.com/office/officeart/2005/8/layout/orgChart1"/>
    <dgm:cxn modelId="{2FFE6A81-6BCB-4D07-B35F-DA22C337B50B}" type="presParOf" srcId="{3741D467-95FD-4C44-B0B8-03BC3FE08055}" destId="{13139EF0-CF77-4372-8BBF-D62D41FDD312}" srcOrd="0" destOrd="0" presId="urn:microsoft.com/office/officeart/2005/8/layout/orgChart1"/>
    <dgm:cxn modelId="{79C14841-3299-4747-9FA2-A3123E4D9F74}" type="presParOf" srcId="{13139EF0-CF77-4372-8BBF-D62D41FDD312}" destId="{32903337-2BFB-4580-8102-48A91185B539}" srcOrd="0" destOrd="0" presId="urn:microsoft.com/office/officeart/2005/8/layout/orgChart1"/>
    <dgm:cxn modelId="{C481CB8F-E63E-43D5-AE1D-A3BDEB3CF6C8}" type="presParOf" srcId="{13139EF0-CF77-4372-8BBF-D62D41FDD312}" destId="{BE21C1DC-57AA-4FA2-8C8F-0DCA70F078D9}" srcOrd="1" destOrd="0" presId="urn:microsoft.com/office/officeart/2005/8/layout/orgChart1"/>
    <dgm:cxn modelId="{358BADFD-D019-407C-AFDE-B778D8934307}" type="presParOf" srcId="{3741D467-95FD-4C44-B0B8-03BC3FE08055}" destId="{1FA27CFB-CC58-469B-9125-4D3F87F3182D}" srcOrd="1" destOrd="0" presId="urn:microsoft.com/office/officeart/2005/8/layout/orgChart1"/>
    <dgm:cxn modelId="{98075D9C-A9BF-4CA2-988C-3FDA654A587F}" type="presParOf" srcId="{3741D467-95FD-4C44-B0B8-03BC3FE08055}" destId="{952633EF-A2BC-425A-93C5-283965F986B7}" srcOrd="2" destOrd="0" presId="urn:microsoft.com/office/officeart/2005/8/layout/orgChart1"/>
    <dgm:cxn modelId="{B2952647-9901-46F6-B4AD-1D8778B0D907}" type="presParOf" srcId="{CD50CAEC-46EE-47EC-86E0-A6E70BA1FA16}" destId="{5C27B8A7-9BF7-4359-B586-7F08575B7E34}" srcOrd="2" destOrd="0" presId="urn:microsoft.com/office/officeart/2005/8/layout/orgChart1"/>
    <dgm:cxn modelId="{050A451B-D6F9-499C-A505-D98FAFF7B361}" type="presParOf" srcId="{9A53AEAB-A9D3-4075-909B-61C804257C9D}" destId="{80E9A071-E954-4336-974D-3BF5DF71C35F}" srcOrd="4" destOrd="0" presId="urn:microsoft.com/office/officeart/2005/8/layout/orgChart1"/>
    <dgm:cxn modelId="{2C35CEA5-BDE9-401C-91AC-659E3A50440E}" type="presParOf" srcId="{9A53AEAB-A9D3-4075-909B-61C804257C9D}" destId="{93C5D058-472D-4391-A375-6C0CC850863A}" srcOrd="5" destOrd="0" presId="urn:microsoft.com/office/officeart/2005/8/layout/orgChart1"/>
    <dgm:cxn modelId="{4E0E203B-D0FE-4077-9134-4CAC2EE10FE1}" type="presParOf" srcId="{93C5D058-472D-4391-A375-6C0CC850863A}" destId="{7AC91D09-0C19-47AA-8AF7-EF53CD8B5F4E}" srcOrd="0" destOrd="0" presId="urn:microsoft.com/office/officeart/2005/8/layout/orgChart1"/>
    <dgm:cxn modelId="{614565E1-3A66-4DAA-BA70-EC020083E868}" type="presParOf" srcId="{7AC91D09-0C19-47AA-8AF7-EF53CD8B5F4E}" destId="{8FBB9F04-965E-4334-B006-34C91894B378}" srcOrd="0" destOrd="0" presId="urn:microsoft.com/office/officeart/2005/8/layout/orgChart1"/>
    <dgm:cxn modelId="{A85B973C-DA5A-42AB-8FDD-DCE83D26EFEE}" type="presParOf" srcId="{7AC91D09-0C19-47AA-8AF7-EF53CD8B5F4E}" destId="{7E3B47CC-F21A-47CC-83BE-F16FA7C6BDC8}" srcOrd="1" destOrd="0" presId="urn:microsoft.com/office/officeart/2005/8/layout/orgChart1"/>
    <dgm:cxn modelId="{D22285ED-8454-4D81-9CDE-ED0E48542AEA}" type="presParOf" srcId="{93C5D058-472D-4391-A375-6C0CC850863A}" destId="{3AF75D49-F1DD-4098-A756-AE1CA99FEE2B}" srcOrd="1" destOrd="0" presId="urn:microsoft.com/office/officeart/2005/8/layout/orgChart1"/>
    <dgm:cxn modelId="{7CADB883-3727-4DD8-8E0F-9E969F1785B9}" type="presParOf" srcId="{3AF75D49-F1DD-4098-A756-AE1CA99FEE2B}" destId="{0C1DFF54-2B2E-47E2-9904-5A4F12E5F908}" srcOrd="0" destOrd="0" presId="urn:microsoft.com/office/officeart/2005/8/layout/orgChart1"/>
    <dgm:cxn modelId="{34433D24-5905-4DB6-9E83-3F12F1C3A9D1}" type="presParOf" srcId="{3AF75D49-F1DD-4098-A756-AE1CA99FEE2B}" destId="{F9334CF6-90FD-4924-BB9D-FC818A19DD98}" srcOrd="1" destOrd="0" presId="urn:microsoft.com/office/officeart/2005/8/layout/orgChart1"/>
    <dgm:cxn modelId="{D9C026BD-FA08-412B-81B9-C48355B44768}" type="presParOf" srcId="{F9334CF6-90FD-4924-BB9D-FC818A19DD98}" destId="{37170A25-A562-4369-8E1C-FDE549E17B20}" srcOrd="0" destOrd="0" presId="urn:microsoft.com/office/officeart/2005/8/layout/orgChart1"/>
    <dgm:cxn modelId="{65A5E3B1-AD3F-4580-96C5-5DA6473B8C37}" type="presParOf" srcId="{37170A25-A562-4369-8E1C-FDE549E17B20}" destId="{DA51F9BF-3C54-438A-AEAB-829FB2D7659D}" srcOrd="0" destOrd="0" presId="urn:microsoft.com/office/officeart/2005/8/layout/orgChart1"/>
    <dgm:cxn modelId="{42D0C72F-6EF1-411E-A05D-BB29AAC09C63}" type="presParOf" srcId="{37170A25-A562-4369-8E1C-FDE549E17B20}" destId="{AE0A5CE1-A967-45F4-BFED-578D718273CE}" srcOrd="1" destOrd="0" presId="urn:microsoft.com/office/officeart/2005/8/layout/orgChart1"/>
    <dgm:cxn modelId="{4BDE73B4-B853-41AA-A6D1-22E17203F255}" type="presParOf" srcId="{F9334CF6-90FD-4924-BB9D-FC818A19DD98}" destId="{286AFF6E-9299-479D-8CF0-754364EBBAA5}" srcOrd="1" destOrd="0" presId="urn:microsoft.com/office/officeart/2005/8/layout/orgChart1"/>
    <dgm:cxn modelId="{4AE4C746-1293-453D-A37A-C6D1374595FD}" type="presParOf" srcId="{286AFF6E-9299-479D-8CF0-754364EBBAA5}" destId="{2D66502E-29A3-411E-A95B-01DF5F50F857}" srcOrd="0" destOrd="0" presId="urn:microsoft.com/office/officeart/2005/8/layout/orgChart1"/>
    <dgm:cxn modelId="{B1420B35-5537-4BF8-8AA7-CA2072430DCC}" type="presParOf" srcId="{286AFF6E-9299-479D-8CF0-754364EBBAA5}" destId="{C38C9333-34A7-4CA2-B4CF-39D656A2B8A5}" srcOrd="1" destOrd="0" presId="urn:microsoft.com/office/officeart/2005/8/layout/orgChart1"/>
    <dgm:cxn modelId="{A9EB0946-0F89-4E06-986F-5EB51F85EF55}" type="presParOf" srcId="{C38C9333-34A7-4CA2-B4CF-39D656A2B8A5}" destId="{690D40C8-DCE7-4231-B8F9-FFC28EE4BFAA}" srcOrd="0" destOrd="0" presId="urn:microsoft.com/office/officeart/2005/8/layout/orgChart1"/>
    <dgm:cxn modelId="{C6CF22F9-80F2-458D-8445-F05F4A43435E}" type="presParOf" srcId="{690D40C8-DCE7-4231-B8F9-FFC28EE4BFAA}" destId="{BD2379E7-C613-46CE-B9F7-37B97DD6B536}" srcOrd="0" destOrd="0" presId="urn:microsoft.com/office/officeart/2005/8/layout/orgChart1"/>
    <dgm:cxn modelId="{1B185221-98D4-471B-8C0A-5FEE5F1C867C}" type="presParOf" srcId="{690D40C8-DCE7-4231-B8F9-FFC28EE4BFAA}" destId="{A5D6E965-3885-4CFA-8BBB-75E30243A7ED}" srcOrd="1" destOrd="0" presId="urn:microsoft.com/office/officeart/2005/8/layout/orgChart1"/>
    <dgm:cxn modelId="{B9EAAA55-4A98-4D58-932C-F812A418DD7C}" type="presParOf" srcId="{C38C9333-34A7-4CA2-B4CF-39D656A2B8A5}" destId="{8B6DA878-1431-4E01-BA17-59956EFC9FB2}" srcOrd="1" destOrd="0" presId="urn:microsoft.com/office/officeart/2005/8/layout/orgChart1"/>
    <dgm:cxn modelId="{B8EE452F-7342-4E18-B74D-39A27317BF6B}" type="presParOf" srcId="{C38C9333-34A7-4CA2-B4CF-39D656A2B8A5}" destId="{A22CE30F-237A-461A-B055-BCCA78CAC4AF}" srcOrd="2" destOrd="0" presId="urn:microsoft.com/office/officeart/2005/8/layout/orgChart1"/>
    <dgm:cxn modelId="{3D8B9FE4-2F13-49B5-B51A-1AF9DD98B542}" type="presParOf" srcId="{286AFF6E-9299-479D-8CF0-754364EBBAA5}" destId="{C5D11254-244B-4DC7-871B-2D1BAC1DDC7E}" srcOrd="2" destOrd="0" presId="urn:microsoft.com/office/officeart/2005/8/layout/orgChart1"/>
    <dgm:cxn modelId="{D8F8BD60-E000-46FD-9034-950147F74AA4}" type="presParOf" srcId="{286AFF6E-9299-479D-8CF0-754364EBBAA5}" destId="{0A22DB80-75E4-43BF-B757-714A046D237A}" srcOrd="3" destOrd="0" presId="urn:microsoft.com/office/officeart/2005/8/layout/orgChart1"/>
    <dgm:cxn modelId="{5691E320-0086-4DFA-AF93-17B6D107A4C1}" type="presParOf" srcId="{0A22DB80-75E4-43BF-B757-714A046D237A}" destId="{201D54DC-33CC-4615-B61E-B83D1CEF7250}" srcOrd="0" destOrd="0" presId="urn:microsoft.com/office/officeart/2005/8/layout/orgChart1"/>
    <dgm:cxn modelId="{6D5FB56C-DF45-4506-91B2-C6BEF49D8B63}" type="presParOf" srcId="{201D54DC-33CC-4615-B61E-B83D1CEF7250}" destId="{DF184F6D-FA5D-4066-8537-33A233FF4279}" srcOrd="0" destOrd="0" presId="urn:microsoft.com/office/officeart/2005/8/layout/orgChart1"/>
    <dgm:cxn modelId="{F4874035-1FBF-443B-A790-429BBA083EC9}" type="presParOf" srcId="{201D54DC-33CC-4615-B61E-B83D1CEF7250}" destId="{336515D0-1344-48A7-BE7B-DC4CC1DF25EB}" srcOrd="1" destOrd="0" presId="urn:microsoft.com/office/officeart/2005/8/layout/orgChart1"/>
    <dgm:cxn modelId="{0E09A578-25FE-440D-8F55-A1957F7830FA}" type="presParOf" srcId="{0A22DB80-75E4-43BF-B757-714A046D237A}" destId="{0764E1D3-2292-431A-87DE-D9D328B350FC}" srcOrd="1" destOrd="0" presId="urn:microsoft.com/office/officeart/2005/8/layout/orgChart1"/>
    <dgm:cxn modelId="{2F7757B4-B385-4B84-9ACF-A97A8DECE954}" type="presParOf" srcId="{0A22DB80-75E4-43BF-B757-714A046D237A}" destId="{89EE4BE6-CA1C-404E-9D15-45F8D1BE7EF5}" srcOrd="2" destOrd="0" presId="urn:microsoft.com/office/officeart/2005/8/layout/orgChart1"/>
    <dgm:cxn modelId="{00F9A87C-D836-42BC-AC73-5D8D0575556B}" type="presParOf" srcId="{286AFF6E-9299-479D-8CF0-754364EBBAA5}" destId="{BB50D42C-5549-4A36-AC3D-E0C4D2F3092E}" srcOrd="4" destOrd="0" presId="urn:microsoft.com/office/officeart/2005/8/layout/orgChart1"/>
    <dgm:cxn modelId="{CF3B8F67-F0D4-46F3-BC05-0928D2E407BF}" type="presParOf" srcId="{286AFF6E-9299-479D-8CF0-754364EBBAA5}" destId="{FB86EEC4-0D10-4699-9E1E-D342FC4ADE6D}" srcOrd="5" destOrd="0" presId="urn:microsoft.com/office/officeart/2005/8/layout/orgChart1"/>
    <dgm:cxn modelId="{CDC44452-6EAE-4D24-B121-E5CD68E2C318}" type="presParOf" srcId="{FB86EEC4-0D10-4699-9E1E-D342FC4ADE6D}" destId="{60EB5149-AF80-4CED-8447-A1ADE17714C6}" srcOrd="0" destOrd="0" presId="urn:microsoft.com/office/officeart/2005/8/layout/orgChart1"/>
    <dgm:cxn modelId="{0DB53F9C-F7D3-4FCC-9E75-C1A178DBE0C2}" type="presParOf" srcId="{60EB5149-AF80-4CED-8447-A1ADE17714C6}" destId="{C06934C9-BF23-4B43-9903-986477DAC553}" srcOrd="0" destOrd="0" presId="urn:microsoft.com/office/officeart/2005/8/layout/orgChart1"/>
    <dgm:cxn modelId="{1D661DCC-5F82-4095-A9C1-583A877AB523}" type="presParOf" srcId="{60EB5149-AF80-4CED-8447-A1ADE17714C6}" destId="{9AF6A3AE-9D2C-4F45-AF01-F2A5207B8B32}" srcOrd="1" destOrd="0" presId="urn:microsoft.com/office/officeart/2005/8/layout/orgChart1"/>
    <dgm:cxn modelId="{3540C6DC-C4AD-465A-B4A7-5A776DBE2BDE}" type="presParOf" srcId="{FB86EEC4-0D10-4699-9E1E-D342FC4ADE6D}" destId="{9F923002-68CF-4320-8E18-0B7E62E370E4}" srcOrd="1" destOrd="0" presId="urn:microsoft.com/office/officeart/2005/8/layout/orgChart1"/>
    <dgm:cxn modelId="{99DFA435-E7D8-4834-9AA0-FC2E1A90EAFD}" type="presParOf" srcId="{FB86EEC4-0D10-4699-9E1E-D342FC4ADE6D}" destId="{E19B1015-44E2-4322-8E3A-D015CB8AFCC2}" srcOrd="2" destOrd="0" presId="urn:microsoft.com/office/officeart/2005/8/layout/orgChart1"/>
    <dgm:cxn modelId="{9AB534E7-57A6-4B6B-8042-CDEF9B62FA24}" type="presParOf" srcId="{F9334CF6-90FD-4924-BB9D-FC818A19DD98}" destId="{81176289-FF07-4D04-91B2-251A62CE6742}" srcOrd="2" destOrd="0" presId="urn:microsoft.com/office/officeart/2005/8/layout/orgChart1"/>
    <dgm:cxn modelId="{D24F0A46-E8DD-4E97-92A4-22DA0BECA2C7}" type="presParOf" srcId="{93C5D058-472D-4391-A375-6C0CC850863A}" destId="{866E74D3-6D8D-47C7-BFDF-697FFE92CAB6}" srcOrd="2" destOrd="0" presId="urn:microsoft.com/office/officeart/2005/8/layout/orgChart1"/>
    <dgm:cxn modelId="{56B808F2-48FC-4802-800D-30F368EEAA0C}" type="presParOf" srcId="{E9BF099D-E956-4228-9CB5-21249D2EACCF}" destId="{F4653F96-6969-4781-934E-E138722FC1F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0D42C-5549-4A36-AC3D-E0C4D2F3092E}">
      <dsp:nvSpPr>
        <dsp:cNvPr id="0" name=""/>
        <dsp:cNvSpPr/>
      </dsp:nvSpPr>
      <dsp:spPr>
        <a:xfrm>
          <a:off x="6763958" y="2013095"/>
          <a:ext cx="157788" cy="1995175"/>
        </a:xfrm>
        <a:custGeom>
          <a:avLst/>
          <a:gdLst/>
          <a:ahLst/>
          <a:cxnLst/>
          <a:rect l="0" t="0" r="0" b="0"/>
          <a:pathLst>
            <a:path>
              <a:moveTo>
                <a:pt x="0" y="0"/>
              </a:moveTo>
              <a:lnTo>
                <a:pt x="0" y="1995175"/>
              </a:lnTo>
              <a:lnTo>
                <a:pt x="157788" y="19951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11254-244B-4DC7-871B-2D1BAC1DDC7E}">
      <dsp:nvSpPr>
        <dsp:cNvPr id="0" name=""/>
        <dsp:cNvSpPr/>
      </dsp:nvSpPr>
      <dsp:spPr>
        <a:xfrm>
          <a:off x="6763958" y="2013095"/>
          <a:ext cx="157788" cy="1246562"/>
        </a:xfrm>
        <a:custGeom>
          <a:avLst/>
          <a:gdLst/>
          <a:ahLst/>
          <a:cxnLst/>
          <a:rect l="0" t="0" r="0" b="0"/>
          <a:pathLst>
            <a:path>
              <a:moveTo>
                <a:pt x="0" y="0"/>
              </a:moveTo>
              <a:lnTo>
                <a:pt x="0" y="1246562"/>
              </a:lnTo>
              <a:lnTo>
                <a:pt x="157788" y="12465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6502E-29A3-411E-A95B-01DF5F50F857}">
      <dsp:nvSpPr>
        <dsp:cNvPr id="0" name=""/>
        <dsp:cNvSpPr/>
      </dsp:nvSpPr>
      <dsp:spPr>
        <a:xfrm>
          <a:off x="6763958" y="2013095"/>
          <a:ext cx="157788" cy="497949"/>
        </a:xfrm>
        <a:custGeom>
          <a:avLst/>
          <a:gdLst/>
          <a:ahLst/>
          <a:cxnLst/>
          <a:rect l="0" t="0" r="0" b="0"/>
          <a:pathLst>
            <a:path>
              <a:moveTo>
                <a:pt x="0" y="0"/>
              </a:moveTo>
              <a:lnTo>
                <a:pt x="0" y="497949"/>
              </a:lnTo>
              <a:lnTo>
                <a:pt x="157788" y="4979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DFF54-2B2E-47E2-9904-5A4F12E5F908}">
      <dsp:nvSpPr>
        <dsp:cNvPr id="0" name=""/>
        <dsp:cNvSpPr/>
      </dsp:nvSpPr>
      <dsp:spPr>
        <a:xfrm>
          <a:off x="7139623" y="1277413"/>
          <a:ext cx="91440" cy="208488"/>
        </a:xfrm>
        <a:custGeom>
          <a:avLst/>
          <a:gdLst/>
          <a:ahLst/>
          <a:cxnLst/>
          <a:rect l="0" t="0" r="0" b="0"/>
          <a:pathLst>
            <a:path>
              <a:moveTo>
                <a:pt x="45720" y="0"/>
              </a:moveTo>
              <a:lnTo>
                <a:pt x="45720" y="97778"/>
              </a:lnTo>
              <a:lnTo>
                <a:pt x="46089" y="97778"/>
              </a:lnTo>
              <a:lnTo>
                <a:pt x="46089" y="2084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9A071-E954-4336-974D-3BF5DF71C35F}">
      <dsp:nvSpPr>
        <dsp:cNvPr id="0" name=""/>
        <dsp:cNvSpPr/>
      </dsp:nvSpPr>
      <dsp:spPr>
        <a:xfrm>
          <a:off x="5271634" y="528800"/>
          <a:ext cx="1913708" cy="221420"/>
        </a:xfrm>
        <a:custGeom>
          <a:avLst/>
          <a:gdLst/>
          <a:ahLst/>
          <a:cxnLst/>
          <a:rect l="0" t="0" r="0" b="0"/>
          <a:pathLst>
            <a:path>
              <a:moveTo>
                <a:pt x="0" y="0"/>
              </a:moveTo>
              <a:lnTo>
                <a:pt x="0" y="110710"/>
              </a:lnTo>
              <a:lnTo>
                <a:pt x="1913708" y="110710"/>
              </a:lnTo>
              <a:lnTo>
                <a:pt x="1913708" y="221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99425-4538-4574-8551-AE69843FE15C}">
      <dsp:nvSpPr>
        <dsp:cNvPr id="0" name=""/>
        <dsp:cNvSpPr/>
      </dsp:nvSpPr>
      <dsp:spPr>
        <a:xfrm>
          <a:off x="5224186" y="1277413"/>
          <a:ext cx="158157" cy="485017"/>
        </a:xfrm>
        <a:custGeom>
          <a:avLst/>
          <a:gdLst/>
          <a:ahLst/>
          <a:cxnLst/>
          <a:rect l="0" t="0" r="0" b="0"/>
          <a:pathLst>
            <a:path>
              <a:moveTo>
                <a:pt x="0" y="0"/>
              </a:moveTo>
              <a:lnTo>
                <a:pt x="0" y="485017"/>
              </a:lnTo>
              <a:lnTo>
                <a:pt x="158157" y="4850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76A6E-452A-4C2A-B3F0-AFAFC06D6069}">
      <dsp:nvSpPr>
        <dsp:cNvPr id="0" name=""/>
        <dsp:cNvSpPr/>
      </dsp:nvSpPr>
      <dsp:spPr>
        <a:xfrm>
          <a:off x="5271634" y="528800"/>
          <a:ext cx="374306" cy="221420"/>
        </a:xfrm>
        <a:custGeom>
          <a:avLst/>
          <a:gdLst/>
          <a:ahLst/>
          <a:cxnLst/>
          <a:rect l="0" t="0" r="0" b="0"/>
          <a:pathLst>
            <a:path>
              <a:moveTo>
                <a:pt x="0" y="0"/>
              </a:moveTo>
              <a:lnTo>
                <a:pt x="0" y="110710"/>
              </a:lnTo>
              <a:lnTo>
                <a:pt x="374306" y="110710"/>
              </a:lnTo>
              <a:lnTo>
                <a:pt x="374306" y="221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53EF0-B5E7-4431-8857-CFF104197C4A}">
      <dsp:nvSpPr>
        <dsp:cNvPr id="0" name=""/>
        <dsp:cNvSpPr/>
      </dsp:nvSpPr>
      <dsp:spPr>
        <a:xfrm>
          <a:off x="4211977" y="2026027"/>
          <a:ext cx="158157" cy="1982243"/>
        </a:xfrm>
        <a:custGeom>
          <a:avLst/>
          <a:gdLst/>
          <a:ahLst/>
          <a:cxnLst/>
          <a:rect l="0" t="0" r="0" b="0"/>
          <a:pathLst>
            <a:path>
              <a:moveTo>
                <a:pt x="0" y="0"/>
              </a:moveTo>
              <a:lnTo>
                <a:pt x="0" y="1982243"/>
              </a:lnTo>
              <a:lnTo>
                <a:pt x="158157" y="19822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25D16-2F1E-47CC-80C4-932F0C11421C}">
      <dsp:nvSpPr>
        <dsp:cNvPr id="0" name=""/>
        <dsp:cNvSpPr/>
      </dsp:nvSpPr>
      <dsp:spPr>
        <a:xfrm>
          <a:off x="4211977" y="2026027"/>
          <a:ext cx="158157" cy="1233630"/>
        </a:xfrm>
        <a:custGeom>
          <a:avLst/>
          <a:gdLst/>
          <a:ahLst/>
          <a:cxnLst/>
          <a:rect l="0" t="0" r="0" b="0"/>
          <a:pathLst>
            <a:path>
              <a:moveTo>
                <a:pt x="0" y="0"/>
              </a:moveTo>
              <a:lnTo>
                <a:pt x="0" y="1233630"/>
              </a:lnTo>
              <a:lnTo>
                <a:pt x="158157" y="12336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3D7FCB-1F24-404F-A59E-BEE585AB24F8}">
      <dsp:nvSpPr>
        <dsp:cNvPr id="0" name=""/>
        <dsp:cNvSpPr/>
      </dsp:nvSpPr>
      <dsp:spPr>
        <a:xfrm>
          <a:off x="4211977" y="2026027"/>
          <a:ext cx="158157" cy="485017"/>
        </a:xfrm>
        <a:custGeom>
          <a:avLst/>
          <a:gdLst/>
          <a:ahLst/>
          <a:cxnLst/>
          <a:rect l="0" t="0" r="0" b="0"/>
          <a:pathLst>
            <a:path>
              <a:moveTo>
                <a:pt x="0" y="0"/>
              </a:moveTo>
              <a:lnTo>
                <a:pt x="0" y="485017"/>
              </a:lnTo>
              <a:lnTo>
                <a:pt x="158157" y="4850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FB78B8-FC11-4EA2-9E85-D169167E9A98}">
      <dsp:nvSpPr>
        <dsp:cNvPr id="0" name=""/>
        <dsp:cNvSpPr/>
      </dsp:nvSpPr>
      <dsp:spPr>
        <a:xfrm>
          <a:off x="3357925" y="1277413"/>
          <a:ext cx="1275805" cy="221420"/>
        </a:xfrm>
        <a:custGeom>
          <a:avLst/>
          <a:gdLst/>
          <a:ahLst/>
          <a:cxnLst/>
          <a:rect l="0" t="0" r="0" b="0"/>
          <a:pathLst>
            <a:path>
              <a:moveTo>
                <a:pt x="0" y="0"/>
              </a:moveTo>
              <a:lnTo>
                <a:pt x="0" y="110710"/>
              </a:lnTo>
              <a:lnTo>
                <a:pt x="1275805" y="110710"/>
              </a:lnTo>
              <a:lnTo>
                <a:pt x="1275805" y="2214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FA237-B29E-4A0E-9679-C52F8BD7645C}">
      <dsp:nvSpPr>
        <dsp:cNvPr id="0" name=""/>
        <dsp:cNvSpPr/>
      </dsp:nvSpPr>
      <dsp:spPr>
        <a:xfrm>
          <a:off x="2931289" y="2041310"/>
          <a:ext cx="163039" cy="1218347"/>
        </a:xfrm>
        <a:custGeom>
          <a:avLst/>
          <a:gdLst/>
          <a:ahLst/>
          <a:cxnLst/>
          <a:rect l="0" t="0" r="0" b="0"/>
          <a:pathLst>
            <a:path>
              <a:moveTo>
                <a:pt x="0" y="0"/>
              </a:moveTo>
              <a:lnTo>
                <a:pt x="0" y="1218347"/>
              </a:lnTo>
              <a:lnTo>
                <a:pt x="163039" y="12183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CC0869-EE06-4E92-933A-1D0AEA936001}">
      <dsp:nvSpPr>
        <dsp:cNvPr id="0" name=""/>
        <dsp:cNvSpPr/>
      </dsp:nvSpPr>
      <dsp:spPr>
        <a:xfrm>
          <a:off x="2931289" y="2041310"/>
          <a:ext cx="163039" cy="469733"/>
        </a:xfrm>
        <a:custGeom>
          <a:avLst/>
          <a:gdLst/>
          <a:ahLst/>
          <a:cxnLst/>
          <a:rect l="0" t="0" r="0" b="0"/>
          <a:pathLst>
            <a:path>
              <a:moveTo>
                <a:pt x="0" y="0"/>
              </a:moveTo>
              <a:lnTo>
                <a:pt x="0" y="469733"/>
              </a:lnTo>
              <a:lnTo>
                <a:pt x="163039" y="4697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14F6F0-E1B7-491F-B49E-844A2783F43B}">
      <dsp:nvSpPr>
        <dsp:cNvPr id="0" name=""/>
        <dsp:cNvSpPr/>
      </dsp:nvSpPr>
      <dsp:spPr>
        <a:xfrm>
          <a:off x="3307323" y="1277413"/>
          <a:ext cx="91440" cy="236704"/>
        </a:xfrm>
        <a:custGeom>
          <a:avLst/>
          <a:gdLst/>
          <a:ahLst/>
          <a:cxnLst/>
          <a:rect l="0" t="0" r="0" b="0"/>
          <a:pathLst>
            <a:path>
              <a:moveTo>
                <a:pt x="50601" y="0"/>
              </a:moveTo>
              <a:lnTo>
                <a:pt x="50601" y="125993"/>
              </a:lnTo>
              <a:lnTo>
                <a:pt x="45720" y="125993"/>
              </a:lnTo>
              <a:lnTo>
                <a:pt x="45720" y="236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FC670-EA39-4608-AF2E-CA59921E86A3}">
      <dsp:nvSpPr>
        <dsp:cNvPr id="0" name=""/>
        <dsp:cNvSpPr/>
      </dsp:nvSpPr>
      <dsp:spPr>
        <a:xfrm>
          <a:off x="1654745" y="2012277"/>
          <a:ext cx="163777" cy="1247379"/>
        </a:xfrm>
        <a:custGeom>
          <a:avLst/>
          <a:gdLst/>
          <a:ahLst/>
          <a:cxnLst/>
          <a:rect l="0" t="0" r="0" b="0"/>
          <a:pathLst>
            <a:path>
              <a:moveTo>
                <a:pt x="0" y="0"/>
              </a:moveTo>
              <a:lnTo>
                <a:pt x="0" y="1247379"/>
              </a:lnTo>
              <a:lnTo>
                <a:pt x="163777" y="12473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ED56D-5D83-4C19-BE84-5E62945242BA}">
      <dsp:nvSpPr>
        <dsp:cNvPr id="0" name=""/>
        <dsp:cNvSpPr/>
      </dsp:nvSpPr>
      <dsp:spPr>
        <a:xfrm>
          <a:off x="1654745" y="2012277"/>
          <a:ext cx="163777" cy="498766"/>
        </a:xfrm>
        <a:custGeom>
          <a:avLst/>
          <a:gdLst/>
          <a:ahLst/>
          <a:cxnLst/>
          <a:rect l="0" t="0" r="0" b="0"/>
          <a:pathLst>
            <a:path>
              <a:moveTo>
                <a:pt x="0" y="0"/>
              </a:moveTo>
              <a:lnTo>
                <a:pt x="0" y="498766"/>
              </a:lnTo>
              <a:lnTo>
                <a:pt x="163777" y="4987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C738D-E919-44CA-AAB7-084ED10D4880}">
      <dsp:nvSpPr>
        <dsp:cNvPr id="0" name=""/>
        <dsp:cNvSpPr/>
      </dsp:nvSpPr>
      <dsp:spPr>
        <a:xfrm>
          <a:off x="2076499" y="1277413"/>
          <a:ext cx="1281425" cy="207671"/>
        </a:xfrm>
        <a:custGeom>
          <a:avLst/>
          <a:gdLst/>
          <a:ahLst/>
          <a:cxnLst/>
          <a:rect l="0" t="0" r="0" b="0"/>
          <a:pathLst>
            <a:path>
              <a:moveTo>
                <a:pt x="1281425" y="0"/>
              </a:moveTo>
              <a:lnTo>
                <a:pt x="1281425" y="96961"/>
              </a:lnTo>
              <a:lnTo>
                <a:pt x="0" y="96961"/>
              </a:lnTo>
              <a:lnTo>
                <a:pt x="0" y="2076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ACDF5-291B-421D-A67C-3D29E0300B84}">
      <dsp:nvSpPr>
        <dsp:cNvPr id="0" name=""/>
        <dsp:cNvSpPr/>
      </dsp:nvSpPr>
      <dsp:spPr>
        <a:xfrm>
          <a:off x="3357925" y="528800"/>
          <a:ext cx="1913708" cy="221420"/>
        </a:xfrm>
        <a:custGeom>
          <a:avLst/>
          <a:gdLst/>
          <a:ahLst/>
          <a:cxnLst/>
          <a:rect l="0" t="0" r="0" b="0"/>
          <a:pathLst>
            <a:path>
              <a:moveTo>
                <a:pt x="1913708" y="0"/>
              </a:moveTo>
              <a:lnTo>
                <a:pt x="1913708" y="110710"/>
              </a:lnTo>
              <a:lnTo>
                <a:pt x="0" y="110710"/>
              </a:lnTo>
              <a:lnTo>
                <a:pt x="0" y="221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71DB2-ADB1-4024-A607-AB76B120F1BB}">
      <dsp:nvSpPr>
        <dsp:cNvPr id="0" name=""/>
        <dsp:cNvSpPr/>
      </dsp:nvSpPr>
      <dsp:spPr>
        <a:xfrm>
          <a:off x="4744441" y="1607"/>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US" sz="900" kern="1200"/>
            <a:t>MIMO Control System</a:t>
          </a:r>
        </a:p>
      </dsp:txBody>
      <dsp:txXfrm>
        <a:off x="4744441" y="1607"/>
        <a:ext cx="1054385" cy="527192"/>
      </dsp:txXfrm>
    </dsp:sp>
    <dsp:sp modelId="{3F0EFB56-0384-4500-B045-1199B50B4A07}">
      <dsp:nvSpPr>
        <dsp:cNvPr id="0" name=""/>
        <dsp:cNvSpPr/>
      </dsp:nvSpPr>
      <dsp:spPr>
        <a:xfrm>
          <a:off x="2830732" y="750221"/>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Air Flow Control</a:t>
          </a:r>
        </a:p>
      </dsp:txBody>
      <dsp:txXfrm>
        <a:off x="2830732" y="750221"/>
        <a:ext cx="1054385" cy="527192"/>
      </dsp:txXfrm>
    </dsp:sp>
    <dsp:sp modelId="{F59647C3-97B0-4302-A30A-F9CEE26CAD46}">
      <dsp:nvSpPr>
        <dsp:cNvPr id="0" name=""/>
        <dsp:cNvSpPr/>
      </dsp:nvSpPr>
      <dsp:spPr>
        <a:xfrm>
          <a:off x="1549307" y="1485085"/>
          <a:ext cx="1054385" cy="527192"/>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Text" lastClr="000000"/>
              </a:solidFill>
            </a:rPr>
            <a:t>Receives Multiple Inputs</a:t>
          </a:r>
        </a:p>
      </dsp:txBody>
      <dsp:txXfrm>
        <a:off x="1549307" y="1485085"/>
        <a:ext cx="1054385" cy="527192"/>
      </dsp:txXfrm>
    </dsp:sp>
    <dsp:sp modelId="{F6044380-C6D4-40BA-B257-1B5D631DA77C}">
      <dsp:nvSpPr>
        <dsp:cNvPr id="0" name=""/>
        <dsp:cNvSpPr/>
      </dsp:nvSpPr>
      <dsp:spPr>
        <a:xfrm>
          <a:off x="1818523" y="2247447"/>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Receives Throttle Position Command</a:t>
          </a:r>
        </a:p>
      </dsp:txBody>
      <dsp:txXfrm>
        <a:off x="1818523" y="2247447"/>
        <a:ext cx="1054385" cy="527192"/>
      </dsp:txXfrm>
    </dsp:sp>
    <dsp:sp modelId="{6508B479-B262-4998-BE16-43611C9DC7CA}">
      <dsp:nvSpPr>
        <dsp:cNvPr id="0" name=""/>
        <dsp:cNvSpPr/>
      </dsp:nvSpPr>
      <dsp:spPr>
        <a:xfrm>
          <a:off x="1818523" y="2996061"/>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Receives Wastegate Position Command</a:t>
          </a:r>
        </a:p>
      </dsp:txBody>
      <dsp:txXfrm>
        <a:off x="1818523" y="2996061"/>
        <a:ext cx="1054385" cy="527192"/>
      </dsp:txXfrm>
    </dsp:sp>
    <dsp:sp modelId="{25781418-2984-42D1-8DC7-6C62C16A844F}">
      <dsp:nvSpPr>
        <dsp:cNvPr id="0" name=""/>
        <dsp:cNvSpPr/>
      </dsp:nvSpPr>
      <dsp:spPr>
        <a:xfrm>
          <a:off x="2825851" y="1514117"/>
          <a:ext cx="1054385" cy="527192"/>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Text" lastClr="000000"/>
              </a:solidFill>
            </a:rPr>
            <a:t>Returns Multiple Outputs</a:t>
          </a:r>
        </a:p>
      </dsp:txBody>
      <dsp:txXfrm>
        <a:off x="2825851" y="1514117"/>
        <a:ext cx="1054385" cy="527192"/>
      </dsp:txXfrm>
    </dsp:sp>
    <dsp:sp modelId="{D7497326-75C3-4F64-B34A-D923A52DFCE1}">
      <dsp:nvSpPr>
        <dsp:cNvPr id="0" name=""/>
        <dsp:cNvSpPr/>
      </dsp:nvSpPr>
      <dsp:spPr>
        <a:xfrm>
          <a:off x="3094329" y="2247447"/>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Returns Throttle Position</a:t>
          </a:r>
        </a:p>
      </dsp:txBody>
      <dsp:txXfrm>
        <a:off x="3094329" y="2247447"/>
        <a:ext cx="1054385" cy="527192"/>
      </dsp:txXfrm>
    </dsp:sp>
    <dsp:sp modelId="{3C58B1EF-4E41-4102-A2A7-4D28FA630DBF}">
      <dsp:nvSpPr>
        <dsp:cNvPr id="0" name=""/>
        <dsp:cNvSpPr/>
      </dsp:nvSpPr>
      <dsp:spPr>
        <a:xfrm>
          <a:off x="3094329" y="2996061"/>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Returns Wastegate Position</a:t>
          </a:r>
        </a:p>
      </dsp:txBody>
      <dsp:txXfrm>
        <a:off x="3094329" y="2996061"/>
        <a:ext cx="1054385" cy="527192"/>
      </dsp:txXfrm>
    </dsp:sp>
    <dsp:sp modelId="{1045414D-F189-4017-A889-13CCA0A1CFDF}">
      <dsp:nvSpPr>
        <dsp:cNvPr id="0" name=""/>
        <dsp:cNvSpPr/>
      </dsp:nvSpPr>
      <dsp:spPr>
        <a:xfrm>
          <a:off x="4106538" y="1498834"/>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Handles Differing Parameters</a:t>
          </a:r>
        </a:p>
      </dsp:txBody>
      <dsp:txXfrm>
        <a:off x="4106538" y="1498834"/>
        <a:ext cx="1054385" cy="527192"/>
      </dsp:txXfrm>
    </dsp:sp>
    <dsp:sp modelId="{B791F708-D4C0-4F4B-9268-C1EB4322F46E}">
      <dsp:nvSpPr>
        <dsp:cNvPr id="0" name=""/>
        <dsp:cNvSpPr/>
      </dsp:nvSpPr>
      <dsp:spPr>
        <a:xfrm>
          <a:off x="4370135" y="2247447"/>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Operates for Varying Displacements</a:t>
          </a:r>
        </a:p>
      </dsp:txBody>
      <dsp:txXfrm>
        <a:off x="4370135" y="2247447"/>
        <a:ext cx="1054385" cy="527192"/>
      </dsp:txXfrm>
    </dsp:sp>
    <dsp:sp modelId="{7987F8C0-C520-4773-95DE-C872BE9D4879}">
      <dsp:nvSpPr>
        <dsp:cNvPr id="0" name=""/>
        <dsp:cNvSpPr/>
      </dsp:nvSpPr>
      <dsp:spPr>
        <a:xfrm>
          <a:off x="4370135" y="2996061"/>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US" sz="900" kern="1200"/>
            <a:t>Operates for Varying Desired </a:t>
          </a:r>
          <a:r>
            <a:rPr lang="en-US" sz="900" kern="1200">
              <a:latin typeface="Arial"/>
            </a:rPr>
            <a:t>Powers</a:t>
          </a:r>
          <a:endParaRPr lang="en-US" sz="900" kern="1200"/>
        </a:p>
      </dsp:txBody>
      <dsp:txXfrm>
        <a:off x="4370135" y="2996061"/>
        <a:ext cx="1054385" cy="527192"/>
      </dsp:txXfrm>
    </dsp:sp>
    <dsp:sp modelId="{74663366-B362-4979-A17B-9EF6BD81C61E}">
      <dsp:nvSpPr>
        <dsp:cNvPr id="0" name=""/>
        <dsp:cNvSpPr/>
      </dsp:nvSpPr>
      <dsp:spPr>
        <a:xfrm>
          <a:off x="4370135" y="3744674"/>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Operates for Varying Number of Cylinders</a:t>
          </a:r>
        </a:p>
      </dsp:txBody>
      <dsp:txXfrm>
        <a:off x="4370135" y="3744674"/>
        <a:ext cx="1054385" cy="527192"/>
      </dsp:txXfrm>
    </dsp:sp>
    <dsp:sp modelId="{D460AF07-B8AF-485E-BD7F-EA9E863F35D5}">
      <dsp:nvSpPr>
        <dsp:cNvPr id="0" name=""/>
        <dsp:cNvSpPr/>
      </dsp:nvSpPr>
      <dsp:spPr>
        <a:xfrm>
          <a:off x="5118748" y="750221"/>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Integration</a:t>
          </a:r>
        </a:p>
      </dsp:txBody>
      <dsp:txXfrm>
        <a:off x="5118748" y="750221"/>
        <a:ext cx="1054385" cy="527192"/>
      </dsp:txXfrm>
    </dsp:sp>
    <dsp:sp modelId="{32903337-2BFB-4580-8102-48A91185B539}">
      <dsp:nvSpPr>
        <dsp:cNvPr id="0" name=""/>
        <dsp:cNvSpPr/>
      </dsp:nvSpPr>
      <dsp:spPr>
        <a:xfrm>
          <a:off x="5382344" y="1498834"/>
          <a:ext cx="1054385" cy="527192"/>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Text" lastClr="000000"/>
              </a:solidFill>
            </a:rPr>
            <a:t>Works in conjunction with current feed forward controls</a:t>
          </a:r>
        </a:p>
      </dsp:txBody>
      <dsp:txXfrm>
        <a:off x="5382344" y="1498834"/>
        <a:ext cx="1054385" cy="527192"/>
      </dsp:txXfrm>
    </dsp:sp>
    <dsp:sp modelId="{8FBB9F04-965E-4334-B006-34C91894B378}">
      <dsp:nvSpPr>
        <dsp:cNvPr id="0" name=""/>
        <dsp:cNvSpPr/>
      </dsp:nvSpPr>
      <dsp:spPr>
        <a:xfrm>
          <a:off x="6658150" y="750221"/>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Estimation Improvement</a:t>
          </a:r>
        </a:p>
      </dsp:txBody>
      <dsp:txXfrm>
        <a:off x="6658150" y="750221"/>
        <a:ext cx="1054385" cy="527192"/>
      </dsp:txXfrm>
    </dsp:sp>
    <dsp:sp modelId="{DA51F9BF-3C54-438A-AEAB-829FB2D7659D}">
      <dsp:nvSpPr>
        <dsp:cNvPr id="0" name=""/>
        <dsp:cNvSpPr/>
      </dsp:nvSpPr>
      <dsp:spPr>
        <a:xfrm>
          <a:off x="6658519" y="1485902"/>
          <a:ext cx="1054385" cy="527192"/>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Text" lastClr="000000"/>
              </a:solidFill>
            </a:rPr>
            <a:t>Align Output Torque with Desired</a:t>
          </a:r>
        </a:p>
      </dsp:txBody>
      <dsp:txXfrm>
        <a:off x="6658519" y="1485902"/>
        <a:ext cx="1054385" cy="527192"/>
      </dsp:txXfrm>
    </dsp:sp>
    <dsp:sp modelId="{BD2379E7-C613-46CE-B9F7-37B97DD6B536}">
      <dsp:nvSpPr>
        <dsp:cNvPr id="0" name=""/>
        <dsp:cNvSpPr/>
      </dsp:nvSpPr>
      <dsp:spPr>
        <a:xfrm>
          <a:off x="6921746" y="2247447"/>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US" sz="900" kern="1200"/>
            <a:t>Measure Error</a:t>
          </a:r>
          <a:endParaRPr lang="en-US" sz="900" kern="1200">
            <a:latin typeface="Arial"/>
          </a:endParaRPr>
        </a:p>
      </dsp:txBody>
      <dsp:txXfrm>
        <a:off x="6921746" y="2247447"/>
        <a:ext cx="1054385" cy="527192"/>
      </dsp:txXfrm>
    </dsp:sp>
    <dsp:sp modelId="{DF184F6D-FA5D-4066-8537-33A233FF4279}">
      <dsp:nvSpPr>
        <dsp:cNvPr id="0" name=""/>
        <dsp:cNvSpPr/>
      </dsp:nvSpPr>
      <dsp:spPr>
        <a:xfrm>
          <a:off x="6921746" y="2996061"/>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Drive Lambda ~ 1</a:t>
          </a:r>
        </a:p>
      </dsp:txBody>
      <dsp:txXfrm>
        <a:off x="6921746" y="2996061"/>
        <a:ext cx="1054385" cy="527192"/>
      </dsp:txXfrm>
    </dsp:sp>
    <dsp:sp modelId="{C06934C9-BF23-4B43-9903-986477DAC553}">
      <dsp:nvSpPr>
        <dsp:cNvPr id="0" name=""/>
        <dsp:cNvSpPr/>
      </dsp:nvSpPr>
      <dsp:spPr>
        <a:xfrm>
          <a:off x="6921746" y="3744674"/>
          <a:ext cx="1054385" cy="52719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latin typeface="Arial"/>
            </a:rPr>
            <a:t>Improve</a:t>
          </a:r>
          <a:r>
            <a:rPr lang="en-US" sz="900" kern="1200"/>
            <a:t> Time Response</a:t>
          </a:r>
        </a:p>
      </dsp:txBody>
      <dsp:txXfrm>
        <a:off x="6921746" y="3744674"/>
        <a:ext cx="1054385" cy="527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0D42C-5549-4A36-AC3D-E0C4D2F3092E}">
      <dsp:nvSpPr>
        <dsp:cNvPr id="0" name=""/>
        <dsp:cNvSpPr/>
      </dsp:nvSpPr>
      <dsp:spPr>
        <a:xfrm>
          <a:off x="6891629" y="2147269"/>
          <a:ext cx="167618" cy="2100823"/>
        </a:xfrm>
        <a:custGeom>
          <a:avLst/>
          <a:gdLst/>
          <a:ahLst/>
          <a:cxnLst/>
          <a:rect l="0" t="0" r="0" b="0"/>
          <a:pathLst>
            <a:path>
              <a:moveTo>
                <a:pt x="0" y="0"/>
              </a:moveTo>
              <a:lnTo>
                <a:pt x="0" y="2100823"/>
              </a:lnTo>
              <a:lnTo>
                <a:pt x="167618" y="21008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11254-244B-4DC7-871B-2D1BAC1DDC7E}">
      <dsp:nvSpPr>
        <dsp:cNvPr id="0" name=""/>
        <dsp:cNvSpPr/>
      </dsp:nvSpPr>
      <dsp:spPr>
        <a:xfrm>
          <a:off x="6891629"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6502E-29A3-411E-A95B-01DF5F50F857}">
      <dsp:nvSpPr>
        <dsp:cNvPr id="0" name=""/>
        <dsp:cNvSpPr/>
      </dsp:nvSpPr>
      <dsp:spPr>
        <a:xfrm>
          <a:off x="6891629"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DFF54-2B2E-47E2-9904-5A4F12E5F908}">
      <dsp:nvSpPr>
        <dsp:cNvPr id="0" name=""/>
        <dsp:cNvSpPr/>
      </dsp:nvSpPr>
      <dsp:spPr>
        <a:xfrm>
          <a:off x="7292893" y="1353873"/>
          <a:ext cx="91440" cy="234666"/>
        </a:xfrm>
        <a:custGeom>
          <a:avLst/>
          <a:gdLst/>
          <a:ahLst/>
          <a:cxnLst/>
          <a:rect l="0" t="0" r="0" b="0"/>
          <a:pathLst>
            <a:path>
              <a:moveTo>
                <a:pt x="45720" y="0"/>
              </a:moveTo>
              <a:lnTo>
                <a:pt x="4572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9A071-E954-4336-974D-3BF5DF71C35F}">
      <dsp:nvSpPr>
        <dsp:cNvPr id="0" name=""/>
        <dsp:cNvSpPr/>
      </dsp:nvSpPr>
      <dsp:spPr>
        <a:xfrm>
          <a:off x="5310424" y="560477"/>
          <a:ext cx="2028189" cy="234666"/>
        </a:xfrm>
        <a:custGeom>
          <a:avLst/>
          <a:gdLst/>
          <a:ahLst/>
          <a:cxnLst/>
          <a:rect l="0" t="0" r="0" b="0"/>
          <a:pathLst>
            <a:path>
              <a:moveTo>
                <a:pt x="0" y="0"/>
              </a:moveTo>
              <a:lnTo>
                <a:pt x="0" y="117333"/>
              </a:lnTo>
              <a:lnTo>
                <a:pt x="2028189" y="117333"/>
              </a:lnTo>
              <a:lnTo>
                <a:pt x="2028189"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99425-4538-4574-8551-AE69843FE15C}">
      <dsp:nvSpPr>
        <dsp:cNvPr id="0" name=""/>
        <dsp:cNvSpPr/>
      </dsp:nvSpPr>
      <dsp:spPr>
        <a:xfrm>
          <a:off x="5260138" y="1353873"/>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76A6E-452A-4C2A-B3F0-AFAFC06D6069}">
      <dsp:nvSpPr>
        <dsp:cNvPr id="0" name=""/>
        <dsp:cNvSpPr/>
      </dsp:nvSpPr>
      <dsp:spPr>
        <a:xfrm>
          <a:off x="5310424" y="560477"/>
          <a:ext cx="396698" cy="234666"/>
        </a:xfrm>
        <a:custGeom>
          <a:avLst/>
          <a:gdLst/>
          <a:ahLst/>
          <a:cxnLst/>
          <a:rect l="0" t="0" r="0" b="0"/>
          <a:pathLst>
            <a:path>
              <a:moveTo>
                <a:pt x="0" y="0"/>
              </a:moveTo>
              <a:lnTo>
                <a:pt x="0" y="117333"/>
              </a:lnTo>
              <a:lnTo>
                <a:pt x="396698" y="117333"/>
              </a:lnTo>
              <a:lnTo>
                <a:pt x="396698"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53EF0-B5E7-4431-8857-CFF104197C4A}">
      <dsp:nvSpPr>
        <dsp:cNvPr id="0" name=""/>
        <dsp:cNvSpPr/>
      </dsp:nvSpPr>
      <dsp:spPr>
        <a:xfrm>
          <a:off x="4187377" y="2147269"/>
          <a:ext cx="167618" cy="2100823"/>
        </a:xfrm>
        <a:custGeom>
          <a:avLst/>
          <a:gdLst/>
          <a:ahLst/>
          <a:cxnLst/>
          <a:rect l="0" t="0" r="0" b="0"/>
          <a:pathLst>
            <a:path>
              <a:moveTo>
                <a:pt x="0" y="0"/>
              </a:moveTo>
              <a:lnTo>
                <a:pt x="0" y="2100823"/>
              </a:lnTo>
              <a:lnTo>
                <a:pt x="167618" y="21008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25D16-2F1E-47CC-80C4-932F0C11421C}">
      <dsp:nvSpPr>
        <dsp:cNvPr id="0" name=""/>
        <dsp:cNvSpPr/>
      </dsp:nvSpPr>
      <dsp:spPr>
        <a:xfrm>
          <a:off x="4187377"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3D7FCB-1F24-404F-A59E-BEE585AB24F8}">
      <dsp:nvSpPr>
        <dsp:cNvPr id="0" name=""/>
        <dsp:cNvSpPr/>
      </dsp:nvSpPr>
      <dsp:spPr>
        <a:xfrm>
          <a:off x="4187377"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FB78B8-FC11-4EA2-9E85-D169167E9A98}">
      <dsp:nvSpPr>
        <dsp:cNvPr id="0" name=""/>
        <dsp:cNvSpPr/>
      </dsp:nvSpPr>
      <dsp:spPr>
        <a:xfrm>
          <a:off x="3282235" y="1353873"/>
          <a:ext cx="1352126" cy="234666"/>
        </a:xfrm>
        <a:custGeom>
          <a:avLst/>
          <a:gdLst/>
          <a:ahLst/>
          <a:cxnLst/>
          <a:rect l="0" t="0" r="0" b="0"/>
          <a:pathLst>
            <a:path>
              <a:moveTo>
                <a:pt x="0" y="0"/>
              </a:moveTo>
              <a:lnTo>
                <a:pt x="0" y="117333"/>
              </a:lnTo>
              <a:lnTo>
                <a:pt x="1352126" y="117333"/>
              </a:lnTo>
              <a:lnTo>
                <a:pt x="1352126"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FA237-B29E-4A0E-9679-C52F8BD7645C}">
      <dsp:nvSpPr>
        <dsp:cNvPr id="0" name=""/>
        <dsp:cNvSpPr/>
      </dsp:nvSpPr>
      <dsp:spPr>
        <a:xfrm>
          <a:off x="2835251"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CC0869-EE06-4E92-933A-1D0AEA936001}">
      <dsp:nvSpPr>
        <dsp:cNvPr id="0" name=""/>
        <dsp:cNvSpPr/>
      </dsp:nvSpPr>
      <dsp:spPr>
        <a:xfrm>
          <a:off x="2835251"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14F6F0-E1B7-491F-B49E-844A2783F43B}">
      <dsp:nvSpPr>
        <dsp:cNvPr id="0" name=""/>
        <dsp:cNvSpPr/>
      </dsp:nvSpPr>
      <dsp:spPr>
        <a:xfrm>
          <a:off x="3236515" y="1353873"/>
          <a:ext cx="91440" cy="234666"/>
        </a:xfrm>
        <a:custGeom>
          <a:avLst/>
          <a:gdLst/>
          <a:ahLst/>
          <a:cxnLst/>
          <a:rect l="0" t="0" r="0" b="0"/>
          <a:pathLst>
            <a:path>
              <a:moveTo>
                <a:pt x="45720" y="0"/>
              </a:moveTo>
              <a:lnTo>
                <a:pt x="4572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FC670-EA39-4608-AF2E-CA59921E86A3}">
      <dsp:nvSpPr>
        <dsp:cNvPr id="0" name=""/>
        <dsp:cNvSpPr/>
      </dsp:nvSpPr>
      <dsp:spPr>
        <a:xfrm>
          <a:off x="1483125"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ED56D-5D83-4C19-BE84-5E62945242BA}">
      <dsp:nvSpPr>
        <dsp:cNvPr id="0" name=""/>
        <dsp:cNvSpPr/>
      </dsp:nvSpPr>
      <dsp:spPr>
        <a:xfrm>
          <a:off x="1483125"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C738D-E919-44CA-AAB7-084ED10D4880}">
      <dsp:nvSpPr>
        <dsp:cNvPr id="0" name=""/>
        <dsp:cNvSpPr/>
      </dsp:nvSpPr>
      <dsp:spPr>
        <a:xfrm>
          <a:off x="1930109" y="1353873"/>
          <a:ext cx="1352126" cy="234666"/>
        </a:xfrm>
        <a:custGeom>
          <a:avLst/>
          <a:gdLst/>
          <a:ahLst/>
          <a:cxnLst/>
          <a:rect l="0" t="0" r="0" b="0"/>
          <a:pathLst>
            <a:path>
              <a:moveTo>
                <a:pt x="1352126" y="0"/>
              </a:moveTo>
              <a:lnTo>
                <a:pt x="1352126" y="117333"/>
              </a:lnTo>
              <a:lnTo>
                <a:pt x="0" y="117333"/>
              </a:lnTo>
              <a:lnTo>
                <a:pt x="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ACDF5-291B-421D-A67C-3D29E0300B84}">
      <dsp:nvSpPr>
        <dsp:cNvPr id="0" name=""/>
        <dsp:cNvSpPr/>
      </dsp:nvSpPr>
      <dsp:spPr>
        <a:xfrm>
          <a:off x="3282235" y="560477"/>
          <a:ext cx="2028189" cy="234666"/>
        </a:xfrm>
        <a:custGeom>
          <a:avLst/>
          <a:gdLst/>
          <a:ahLst/>
          <a:cxnLst/>
          <a:rect l="0" t="0" r="0" b="0"/>
          <a:pathLst>
            <a:path>
              <a:moveTo>
                <a:pt x="2028189" y="0"/>
              </a:moveTo>
              <a:lnTo>
                <a:pt x="2028189" y="117333"/>
              </a:lnTo>
              <a:lnTo>
                <a:pt x="0" y="117333"/>
              </a:lnTo>
              <a:lnTo>
                <a:pt x="0"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71DB2-ADB1-4024-A607-AB76B120F1BB}">
      <dsp:nvSpPr>
        <dsp:cNvPr id="0" name=""/>
        <dsp:cNvSpPr/>
      </dsp:nvSpPr>
      <dsp:spPr>
        <a:xfrm>
          <a:off x="4751694" y="1747"/>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MIMO Control System</a:t>
          </a:r>
        </a:p>
      </dsp:txBody>
      <dsp:txXfrm>
        <a:off x="4751694" y="1747"/>
        <a:ext cx="1117459" cy="558729"/>
      </dsp:txXfrm>
    </dsp:sp>
    <dsp:sp modelId="{3F0EFB56-0384-4500-B045-1199B50B4A07}">
      <dsp:nvSpPr>
        <dsp:cNvPr id="0" name=""/>
        <dsp:cNvSpPr/>
      </dsp:nvSpPr>
      <dsp:spPr>
        <a:xfrm>
          <a:off x="2723505"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Air Flow Control</a:t>
          </a:r>
        </a:p>
      </dsp:txBody>
      <dsp:txXfrm>
        <a:off x="2723505" y="795143"/>
        <a:ext cx="1117459" cy="558729"/>
      </dsp:txXfrm>
    </dsp:sp>
    <dsp:sp modelId="{F59647C3-97B0-4302-A30A-F9CEE26CAD46}">
      <dsp:nvSpPr>
        <dsp:cNvPr id="0" name=""/>
        <dsp:cNvSpPr/>
      </dsp:nvSpPr>
      <dsp:spPr>
        <a:xfrm>
          <a:off x="1371379"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Multiple Inputs</a:t>
          </a:r>
        </a:p>
      </dsp:txBody>
      <dsp:txXfrm>
        <a:off x="1371379" y="1588539"/>
        <a:ext cx="1117459" cy="558729"/>
      </dsp:txXfrm>
    </dsp:sp>
    <dsp:sp modelId="{F6044380-C6D4-40BA-B257-1B5D631DA77C}">
      <dsp:nvSpPr>
        <dsp:cNvPr id="0" name=""/>
        <dsp:cNvSpPr/>
      </dsp:nvSpPr>
      <dsp:spPr>
        <a:xfrm>
          <a:off x="1650744"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Throttle Position Command</a:t>
          </a:r>
        </a:p>
      </dsp:txBody>
      <dsp:txXfrm>
        <a:off x="1650744" y="2381936"/>
        <a:ext cx="1117459" cy="558729"/>
      </dsp:txXfrm>
    </dsp:sp>
    <dsp:sp modelId="{6508B479-B262-4998-BE16-43611C9DC7CA}">
      <dsp:nvSpPr>
        <dsp:cNvPr id="0" name=""/>
        <dsp:cNvSpPr/>
      </dsp:nvSpPr>
      <dsp:spPr>
        <a:xfrm>
          <a:off x="1650744"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Wastegate Position Command</a:t>
          </a:r>
        </a:p>
      </dsp:txBody>
      <dsp:txXfrm>
        <a:off x="1650744" y="3175332"/>
        <a:ext cx="1117459" cy="558729"/>
      </dsp:txXfrm>
    </dsp:sp>
    <dsp:sp modelId="{25781418-2984-42D1-8DC7-6C62C16A844F}">
      <dsp:nvSpPr>
        <dsp:cNvPr id="0" name=""/>
        <dsp:cNvSpPr/>
      </dsp:nvSpPr>
      <dsp:spPr>
        <a:xfrm>
          <a:off x="2723505"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Multiple Outputs</a:t>
          </a:r>
        </a:p>
      </dsp:txBody>
      <dsp:txXfrm>
        <a:off x="2723505" y="1588539"/>
        <a:ext cx="1117459" cy="558729"/>
      </dsp:txXfrm>
    </dsp:sp>
    <dsp:sp modelId="{D7497326-75C3-4F64-B34A-D923A52DFCE1}">
      <dsp:nvSpPr>
        <dsp:cNvPr id="0" name=""/>
        <dsp:cNvSpPr/>
      </dsp:nvSpPr>
      <dsp:spPr>
        <a:xfrm>
          <a:off x="3002870"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Throttle Position</a:t>
          </a:r>
        </a:p>
      </dsp:txBody>
      <dsp:txXfrm>
        <a:off x="3002870" y="2381936"/>
        <a:ext cx="1117459" cy="558729"/>
      </dsp:txXfrm>
    </dsp:sp>
    <dsp:sp modelId="{3C58B1EF-4E41-4102-A2A7-4D28FA630DBF}">
      <dsp:nvSpPr>
        <dsp:cNvPr id="0" name=""/>
        <dsp:cNvSpPr/>
      </dsp:nvSpPr>
      <dsp:spPr>
        <a:xfrm>
          <a:off x="3002870"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Wastegate Position</a:t>
          </a:r>
        </a:p>
      </dsp:txBody>
      <dsp:txXfrm>
        <a:off x="3002870" y="3175332"/>
        <a:ext cx="1117459" cy="558729"/>
      </dsp:txXfrm>
    </dsp:sp>
    <dsp:sp modelId="{1045414D-F189-4017-A889-13CCA0A1CFDF}">
      <dsp:nvSpPr>
        <dsp:cNvPr id="0" name=""/>
        <dsp:cNvSpPr/>
      </dsp:nvSpPr>
      <dsp:spPr>
        <a:xfrm>
          <a:off x="4075631"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Handles Differing Parameters</a:t>
          </a:r>
        </a:p>
      </dsp:txBody>
      <dsp:txXfrm>
        <a:off x="4075631" y="1588539"/>
        <a:ext cx="1117459" cy="558729"/>
      </dsp:txXfrm>
    </dsp:sp>
    <dsp:sp modelId="{B791F708-D4C0-4F4B-9268-C1EB4322F46E}">
      <dsp:nvSpPr>
        <dsp:cNvPr id="0" name=""/>
        <dsp:cNvSpPr/>
      </dsp:nvSpPr>
      <dsp:spPr>
        <a:xfrm>
          <a:off x="4354996"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Operates for Varying Displacements</a:t>
          </a:r>
        </a:p>
      </dsp:txBody>
      <dsp:txXfrm>
        <a:off x="4354996" y="2381936"/>
        <a:ext cx="1117459" cy="558729"/>
      </dsp:txXfrm>
    </dsp:sp>
    <dsp:sp modelId="{7987F8C0-C520-4773-95DE-C872BE9D4879}">
      <dsp:nvSpPr>
        <dsp:cNvPr id="0" name=""/>
        <dsp:cNvSpPr/>
      </dsp:nvSpPr>
      <dsp:spPr>
        <a:xfrm>
          <a:off x="4354996"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Operates for Varying Desired </a:t>
          </a:r>
          <a:r>
            <a:rPr lang="en-US" sz="1000" kern="1200">
              <a:latin typeface="Arial"/>
            </a:rPr>
            <a:t>Powers</a:t>
          </a:r>
          <a:endParaRPr lang="en-US" sz="1000" kern="1200"/>
        </a:p>
      </dsp:txBody>
      <dsp:txXfrm>
        <a:off x="4354996" y="3175332"/>
        <a:ext cx="1117459" cy="558729"/>
      </dsp:txXfrm>
    </dsp:sp>
    <dsp:sp modelId="{74663366-B362-4979-A17B-9EF6BD81C61E}">
      <dsp:nvSpPr>
        <dsp:cNvPr id="0" name=""/>
        <dsp:cNvSpPr/>
      </dsp:nvSpPr>
      <dsp:spPr>
        <a:xfrm>
          <a:off x="4354996" y="3968728"/>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Operates for Varying Number of Cylinders</a:t>
          </a:r>
        </a:p>
      </dsp:txBody>
      <dsp:txXfrm>
        <a:off x="4354996" y="3968728"/>
        <a:ext cx="1117459" cy="558729"/>
      </dsp:txXfrm>
    </dsp:sp>
    <dsp:sp modelId="{D460AF07-B8AF-485E-BD7F-EA9E863F35D5}">
      <dsp:nvSpPr>
        <dsp:cNvPr id="0" name=""/>
        <dsp:cNvSpPr/>
      </dsp:nvSpPr>
      <dsp:spPr>
        <a:xfrm>
          <a:off x="5148392"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Integration</a:t>
          </a:r>
        </a:p>
      </dsp:txBody>
      <dsp:txXfrm>
        <a:off x="5148392" y="795143"/>
        <a:ext cx="1117459" cy="558729"/>
      </dsp:txXfrm>
    </dsp:sp>
    <dsp:sp modelId="{32903337-2BFB-4580-8102-48A91185B539}">
      <dsp:nvSpPr>
        <dsp:cNvPr id="0" name=""/>
        <dsp:cNvSpPr/>
      </dsp:nvSpPr>
      <dsp:spPr>
        <a:xfrm>
          <a:off x="5427757"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Works in conjunction with current feed forward controls</a:t>
          </a:r>
        </a:p>
      </dsp:txBody>
      <dsp:txXfrm>
        <a:off x="5427757" y="1588539"/>
        <a:ext cx="1117459" cy="558729"/>
      </dsp:txXfrm>
    </dsp:sp>
    <dsp:sp modelId="{8FBB9F04-965E-4334-B006-34C91894B378}">
      <dsp:nvSpPr>
        <dsp:cNvPr id="0" name=""/>
        <dsp:cNvSpPr/>
      </dsp:nvSpPr>
      <dsp:spPr>
        <a:xfrm>
          <a:off x="6779883"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Estimation Improvement</a:t>
          </a:r>
        </a:p>
      </dsp:txBody>
      <dsp:txXfrm>
        <a:off x="6779883" y="795143"/>
        <a:ext cx="1117459" cy="558729"/>
      </dsp:txXfrm>
    </dsp:sp>
    <dsp:sp modelId="{DA51F9BF-3C54-438A-AEAB-829FB2D7659D}">
      <dsp:nvSpPr>
        <dsp:cNvPr id="0" name=""/>
        <dsp:cNvSpPr/>
      </dsp:nvSpPr>
      <dsp:spPr>
        <a:xfrm>
          <a:off x="6779883"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Align Output Torque with Desired</a:t>
          </a:r>
        </a:p>
      </dsp:txBody>
      <dsp:txXfrm>
        <a:off x="6779883" y="1588539"/>
        <a:ext cx="1117459" cy="558729"/>
      </dsp:txXfrm>
    </dsp:sp>
    <dsp:sp modelId="{BD2379E7-C613-46CE-B9F7-37B97DD6B536}">
      <dsp:nvSpPr>
        <dsp:cNvPr id="0" name=""/>
        <dsp:cNvSpPr/>
      </dsp:nvSpPr>
      <dsp:spPr>
        <a:xfrm>
          <a:off x="7059248"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Measure Error</a:t>
          </a:r>
          <a:endParaRPr lang="en-US" sz="1000" kern="1200">
            <a:latin typeface="Arial"/>
          </a:endParaRPr>
        </a:p>
      </dsp:txBody>
      <dsp:txXfrm>
        <a:off x="7059248" y="2381936"/>
        <a:ext cx="1117459" cy="558729"/>
      </dsp:txXfrm>
    </dsp:sp>
    <dsp:sp modelId="{DF184F6D-FA5D-4066-8537-33A233FF4279}">
      <dsp:nvSpPr>
        <dsp:cNvPr id="0" name=""/>
        <dsp:cNvSpPr/>
      </dsp:nvSpPr>
      <dsp:spPr>
        <a:xfrm>
          <a:off x="7059248"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Drive Lambda ~ 1</a:t>
          </a:r>
        </a:p>
      </dsp:txBody>
      <dsp:txXfrm>
        <a:off x="7059248" y="3175332"/>
        <a:ext cx="1117459" cy="558729"/>
      </dsp:txXfrm>
    </dsp:sp>
    <dsp:sp modelId="{C06934C9-BF23-4B43-9903-986477DAC553}">
      <dsp:nvSpPr>
        <dsp:cNvPr id="0" name=""/>
        <dsp:cNvSpPr/>
      </dsp:nvSpPr>
      <dsp:spPr>
        <a:xfrm>
          <a:off x="7059248" y="3968728"/>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a:rPr>
            <a:t>Improve</a:t>
          </a:r>
          <a:r>
            <a:rPr lang="en-US" sz="1000" kern="1200"/>
            <a:t> Time Response</a:t>
          </a:r>
        </a:p>
      </dsp:txBody>
      <dsp:txXfrm>
        <a:off x="7059248" y="3968728"/>
        <a:ext cx="1117459" cy="55872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EC681-5656-9C4E-B3A7-321A766F6669}" type="datetimeFigureOut">
              <a:rPr lang="en-US" smtClean="0"/>
              <a:t>1/20/2021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ECD948-05F8-B742-A14F-C9F383F5C96B}" type="slidenum">
              <a:rPr lang="en-US" smtClean="0"/>
              <a:t>‹#›</a:t>
            </a:fld>
            <a:endParaRPr lang="en-US"/>
          </a:p>
        </p:txBody>
      </p:sp>
    </p:spTree>
    <p:extLst>
      <p:ext uri="{BB962C8B-B14F-4D97-AF65-F5344CB8AC3E}">
        <p14:creationId xmlns:p14="http://schemas.microsoft.com/office/powerpoint/2010/main" val="370152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Valv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Turbocharger" TargetMode="External"/><Relationship Id="rId5" Type="http://schemas.openxmlformats.org/officeDocument/2006/relationships/hyperlink" Target="https://en.wikipedia.org/wiki/Turbine" TargetMode="External"/><Relationship Id="rId4" Type="http://schemas.openxmlformats.org/officeDocument/2006/relationships/hyperlink" Target="https://en.wikipedia.org/wiki/Exhaust_ga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818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4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5972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312" name="Google Shape;3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365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Higher level</a:t>
            </a:r>
            <a:endParaRPr lang="en-US" baseline="0"/>
          </a:p>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248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level explanation (higher level is slide</a:t>
            </a:r>
            <a:r>
              <a:rPr lang="en-US" baseline="0" dirty="0"/>
              <a:t> before)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4777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aseline="0" dirty="0"/>
              <a:t>- First bullet: </a:t>
            </a:r>
            <a:r>
              <a:rPr lang="en-US" baseline="0" dirty="0" err="1"/>
              <a:t>matlab</a:t>
            </a:r>
            <a:r>
              <a:rPr lang="en-US" baseline="0" dirty="0"/>
              <a:t> has the Model Predictive Control Toolbox that you can use in Simulink</a:t>
            </a:r>
          </a:p>
          <a:p>
            <a:pPr marL="285750" indent="-285750">
              <a:lnSpc>
                <a:spcPct val="90000"/>
              </a:lnSpc>
              <a:spcBef>
                <a:spcPts val="1000"/>
              </a:spcBef>
              <a:buFont typeface="Arial,Sans-Serif"/>
              <a:buChar char="•"/>
            </a:pPr>
            <a:r>
              <a:rPr lang="en-US" dirty="0"/>
              <a:t>MPC can handle multi-input multi-output (MIMO) systems that have interactions between their inputs and outputs. Due to these interactions, it is often challenging to design MIMO systems using traditional controllers such as PID. However, MPC can simultaneously control all the outputs while taking into account input-output interactions. </a:t>
            </a:r>
          </a:p>
          <a:p>
            <a:pPr marL="285750" indent="-285750">
              <a:lnSpc>
                <a:spcPct val="90000"/>
              </a:lnSpc>
              <a:spcBef>
                <a:spcPts val="1000"/>
              </a:spcBef>
              <a:buFont typeface="Arial,Sans-Serif"/>
              <a:buChar char="•"/>
            </a:pPr>
            <a:r>
              <a:rPr lang="en-US" dirty="0"/>
              <a:t>MPC can also handle constraints. Constraints are important, as violating them may lead to undesired consequences. MPC has preview capabilities (similar to feed-forward control). If set point changes are known in advance, the controller can better react to those changes and improve its performance. </a:t>
            </a: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3047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a:t>
            </a:r>
            <a:r>
              <a:rPr lang="en-US" baseline="0"/>
              <a:t> starting the process of modernizing their engine control unit with multi-input multi-output </a:t>
            </a:r>
            <a:r>
              <a:rPr lang="en-US" baseline="0">
                <a:sym typeface="Wingdings"/>
              </a:rPr>
              <a:t> their control setup is pretty outdated and used only single input single output</a:t>
            </a:r>
          </a:p>
          <a:p>
            <a:pPr marL="0" indent="0"/>
            <a:r>
              <a:rPr lang="en-US"/>
              <a:t>First bullent point: can deal with interactions between inputs and outputs (both inputs can affect both outputs --&gt; can handle this)</a:t>
            </a:r>
          </a:p>
          <a:p>
            <a:pPr marL="0" indent="0"/>
            <a:r>
              <a:rPr lang="en-US"/>
              <a:t>Second bullet point: </a:t>
            </a:r>
          </a:p>
          <a:p>
            <a:pPr marL="0" indent="0"/>
            <a:endParaRPr lang="en-US"/>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0228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first bullet: every time it does something, it has to recalculate</a:t>
            </a:r>
          </a:p>
          <a:p>
            <a:r>
              <a:rPr lang="en-US"/>
              <a:t>- second bullet: </a:t>
            </a:r>
          </a:p>
          <a:p>
            <a:r>
              <a:rPr lang="en-US"/>
              <a:t>- third bullet: need to have a good model mathematically of the system --&gt; which could be a bit difficult sometimes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8761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 trajectory is everything that has happened --&gt; what the output controls torque</a:t>
            </a:r>
          </a:p>
          <a:p>
            <a:r>
              <a:rPr lang="en-US"/>
              <a:t>Measured output is what the </a:t>
            </a:r>
            <a:r>
              <a:rPr lang="en-US" err="1"/>
              <a:t>mpc</a:t>
            </a:r>
            <a:r>
              <a:rPr lang="en-US"/>
              <a:t> has output in the past (throttle and wastegate)</a:t>
            </a:r>
          </a:p>
          <a:p>
            <a:endParaRPr lang="en-US"/>
          </a:p>
          <a:p>
            <a:r>
              <a:rPr lang="en-US"/>
              <a:t>This graph is referencing the plant meaning the output of the plant is the torque and the input of the plant is the MPC's output (I.e. throttle and wastegate)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221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a:t>
            </a:r>
            <a:r>
              <a:rPr lang="en-US" baseline="0"/>
              <a:t> starting the process of modernizing their engine control unit with multi-input multi-output </a:t>
            </a:r>
            <a:r>
              <a:rPr lang="en-US" baseline="0">
                <a:sym typeface="Wingdings"/>
              </a:rPr>
              <a:t> their control setup is pretty outdated and used only single input single output</a:t>
            </a:r>
          </a:p>
          <a:p>
            <a:pPr marL="0" indent="0"/>
            <a:r>
              <a:rPr lang="en-US"/>
              <a:t>Constraint example --&gt; throttle area available for airflow</a:t>
            </a:r>
          </a:p>
          <a:p>
            <a:pPr marL="0" indent="0"/>
            <a:endParaRPr lang="en-US"/>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814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Fourth bullet point: For updating the strategy after every opponent's move, you need to find the right balance of how far you are looking ahead into your strategy; is same as first on disadvantages</a:t>
            </a:r>
          </a:p>
          <a:p>
            <a:pPr marL="0" indent="0"/>
            <a:endParaRPr lang="en-US"/>
          </a:p>
          <a:p>
            <a:pPr marL="0" indent="0"/>
            <a:endParaRPr lang="en-US"/>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108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 trajectory is everything that has happened --&gt; what the output controls torque</a:t>
            </a:r>
          </a:p>
          <a:p>
            <a:r>
              <a:rPr lang="en-US"/>
              <a:t>Measured output is what the </a:t>
            </a:r>
            <a:r>
              <a:rPr lang="en-US" err="1"/>
              <a:t>mpc</a:t>
            </a:r>
            <a:r>
              <a:rPr lang="en-US"/>
              <a:t> has output in the past (throttle and wastegate)</a:t>
            </a:r>
          </a:p>
          <a:p>
            <a:endParaRPr lang="en-US"/>
          </a:p>
          <a:p>
            <a:r>
              <a:rPr lang="en-US"/>
              <a:t>This graph is referencing the plant meaning the output of the plant is the torque and the input of the plant is the MPC's output (I.e. throttle and wastegate)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8411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sz="1200" dirty="0"/>
              <a:t>This slide basically plainly states that we have two different ways to test it --&gt; by running the simulation and checking for improvements. Then actually running it through hardware to simulate how well it can respond in with physical signals. </a:t>
            </a:r>
          </a:p>
          <a:p>
            <a:endParaRPr lang="en-US" sz="1200" dirty="0"/>
          </a:p>
          <a:p>
            <a:pPr marL="0" lvl="0" indent="0" algn="l" rtl="0">
              <a:spcBef>
                <a:spcPts val="0"/>
              </a:spcBef>
              <a:spcAft>
                <a:spcPts val="0"/>
              </a:spcAft>
              <a:buNone/>
            </a:pPr>
            <a:endParaRPr dirty="0"/>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838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err="1"/>
              <a:t>Speedgoat</a:t>
            </a:r>
            <a:r>
              <a:rPr lang="en-US" dirty="0"/>
              <a:t> is super expensive, like over a thousand dollars. You can have it built for what you want to test specifically. It has its own software that you would need in order to operate it and test with it though. </a:t>
            </a:r>
            <a:endParaRPr lang="en-US" sz="1200" dirty="0"/>
          </a:p>
          <a:p>
            <a:r>
              <a:rPr lang="en-US" dirty="0"/>
              <a:t>Need to put in some research to see if one or the other works better.</a:t>
            </a:r>
            <a:endParaRPr lang="en-US" sz="1200" dirty="0"/>
          </a:p>
          <a:p>
            <a:r>
              <a:rPr lang="en-US" dirty="0"/>
              <a:t>Arduino uses Data-Streamer add-on to send data right into excel</a:t>
            </a:r>
          </a:p>
          <a:p>
            <a:r>
              <a:rPr lang="en-US" dirty="0"/>
              <a:t>Raspberry Pi can save data as CSV file --&gt; can put into excel</a:t>
            </a:r>
          </a:p>
          <a:p>
            <a:endParaRPr lang="en-US" dirty="0"/>
          </a:p>
          <a:p>
            <a:endParaRPr lang="en-US" dirty="0"/>
          </a:p>
          <a:p>
            <a:pPr marL="0" indent="0"/>
            <a:endParaRPr lang="en-US" dirty="0"/>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180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7164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312" name="Google Shape;3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9cf8202d31_7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9cf8202d31_7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9cf8202d31_7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9cf8202d31_7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9cf8202d31_7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9cf8202d31_7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39700" lvl="0" indent="0" algn="l" rtl="0">
              <a:spcBef>
                <a:spcPts val="0"/>
              </a:spcBef>
              <a:spcAft>
                <a:spcPts val="0"/>
              </a:spcAft>
              <a:buSzPts val="1400"/>
            </a:pPr>
            <a:endParaRPr lang="en-US"/>
          </a:p>
          <a:p>
            <a:pPr marL="457200" lvl="0" indent="-317500" algn="l" rtl="0">
              <a:spcBef>
                <a:spcPts val="0"/>
              </a:spcBef>
              <a:spcAft>
                <a:spcPts val="0"/>
              </a:spcAft>
              <a:buSzPts val="1400"/>
              <a:buChar char="-"/>
            </a:pPr>
            <a:endParaRPr/>
          </a:p>
          <a:p>
            <a:pPr marL="0" lvl="0" indent="0" algn="l" rtl="0">
              <a:spcBef>
                <a:spcPts val="0"/>
              </a:spcBef>
              <a:spcAft>
                <a:spcPts val="0"/>
              </a:spcAft>
              <a:buNone/>
            </a:pPr>
            <a:endParaRPr/>
          </a:p>
        </p:txBody>
      </p:sp>
      <p:sp>
        <p:nvSpPr>
          <p:cNvPr id="305" name="Google Shape;3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070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a:t>
            </a:r>
            <a:r>
              <a:rPr lang="en-US" baseline="0"/>
              <a:t> starting the process of modernizing their engine control unit with multi-input multi-output </a:t>
            </a:r>
            <a:r>
              <a:rPr lang="en-US" baseline="0">
                <a:sym typeface="Wingdings"/>
              </a:rPr>
              <a:t> their control setup is pretty outdated and used only single input single output</a:t>
            </a:r>
          </a:p>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28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41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a:t>
            </a:r>
            <a:r>
              <a:rPr lang="en-US" baseline="0"/>
              <a:t> starting the process of modernizing their engine control unit with multi-input multi-output </a:t>
            </a:r>
            <a:r>
              <a:rPr lang="en-US" baseline="0">
                <a:sym typeface="Wingdings"/>
              </a:rPr>
              <a:t> their control setup is pretty outdated and used only single input single output</a:t>
            </a:r>
          </a:p>
          <a:p>
            <a:pPr marL="0" indent="0"/>
            <a:r>
              <a:rPr lang="en-US"/>
              <a:t>Will need to explain what a dynamometer is.</a:t>
            </a:r>
          </a:p>
          <a:p>
            <a:pPr marL="0" indent="0"/>
            <a:endParaRPr lang="en-US"/>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305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dirty="0"/>
              <a:t>Throttle</a:t>
            </a:r>
            <a:r>
              <a:rPr lang="en-US"/>
              <a:t> lets air into the system. When you press on the gas, the throttle opens up to allow the "commanded amount" of air which then mixes with fuel is ignited and powers the car to move pretty much. Air goes through the wastegate.</a:t>
            </a:r>
            <a:r>
              <a:rPr lang="en-US" dirty="0"/>
              <a:t> </a:t>
            </a:r>
          </a:p>
          <a:p>
            <a:pPr marL="0" lvl="0" indent="0" algn="l" rtl="0">
              <a:spcBef>
                <a:spcPts val="0"/>
              </a:spcBef>
              <a:spcAft>
                <a:spcPts val="0"/>
              </a:spcAft>
              <a:buNone/>
            </a:pPr>
            <a:r>
              <a:rPr lang="en-US" sz="1200" b="0" i="0" u="none" strike="noStrike" cap="none">
                <a:solidFill>
                  <a:schemeClr val="dk1"/>
                </a:solidFill>
                <a:effectLst/>
                <a:latin typeface="Calibri"/>
                <a:ea typeface="Calibri"/>
                <a:cs typeface="Calibri"/>
                <a:sym typeface="Calibri"/>
              </a:rPr>
              <a:t>A </a:t>
            </a:r>
            <a:r>
              <a:rPr lang="en-US" sz="1200" b="1" i="0" u="none" strike="noStrike" cap="none" err="1">
                <a:solidFill>
                  <a:schemeClr val="dk1"/>
                </a:solidFill>
                <a:effectLst/>
                <a:latin typeface="Calibri"/>
                <a:ea typeface="Calibri"/>
                <a:cs typeface="Calibri"/>
                <a:sym typeface="Calibri"/>
              </a:rPr>
              <a:t>wastegate</a:t>
            </a:r>
            <a:r>
              <a:rPr lang="en-US" sz="1200" b="0" i="0" u="none" strike="noStrike" cap="none">
                <a:solidFill>
                  <a:schemeClr val="dk1"/>
                </a:solidFill>
                <a:effectLst/>
                <a:latin typeface="Calibri"/>
                <a:ea typeface="Calibri"/>
                <a:cs typeface="Calibri"/>
                <a:sym typeface="Calibri"/>
              </a:rPr>
              <a:t> is a </a:t>
            </a:r>
            <a:r>
              <a:rPr lang="en-US" sz="1200" b="0" i="0" u="none" strike="noStrike" cap="none">
                <a:solidFill>
                  <a:schemeClr val="dk1"/>
                </a:solidFill>
                <a:effectLst/>
                <a:latin typeface="Calibri"/>
                <a:ea typeface="Calibri"/>
                <a:cs typeface="Calibri"/>
                <a:sym typeface="Calibri"/>
                <a:hlinkClick r:id="rId3" tooltip="Valve"/>
              </a:rPr>
              <a:t>valve</a:t>
            </a:r>
            <a:r>
              <a:rPr lang="en-US" sz="1200" b="0" i="0" u="none" strike="noStrike" cap="none">
                <a:solidFill>
                  <a:schemeClr val="dk1"/>
                </a:solidFill>
                <a:effectLst/>
                <a:latin typeface="Calibri"/>
                <a:ea typeface="Calibri"/>
                <a:cs typeface="Calibri"/>
                <a:sym typeface="Calibri"/>
              </a:rPr>
              <a:t> that controls the flow of </a:t>
            </a:r>
            <a:r>
              <a:rPr lang="en-US" sz="1200" b="0" i="0" u="none" strike="noStrike" cap="none">
                <a:solidFill>
                  <a:schemeClr val="dk1"/>
                </a:solidFill>
                <a:effectLst/>
                <a:latin typeface="Calibri"/>
                <a:ea typeface="Calibri"/>
                <a:cs typeface="Calibri"/>
                <a:sym typeface="Calibri"/>
                <a:hlinkClick r:id="rId4" tooltip="Exhaust gas"/>
              </a:rPr>
              <a:t>exhaust gases</a:t>
            </a:r>
            <a:r>
              <a:rPr lang="en-US" sz="1200" b="0" i="0" u="none" strike="noStrike" cap="none">
                <a:solidFill>
                  <a:schemeClr val="dk1"/>
                </a:solidFill>
                <a:effectLst/>
                <a:latin typeface="Calibri"/>
                <a:ea typeface="Calibri"/>
                <a:cs typeface="Calibri"/>
                <a:sym typeface="Calibri"/>
              </a:rPr>
              <a:t> to the </a:t>
            </a:r>
            <a:r>
              <a:rPr lang="en-US" sz="1200" b="0" i="0" u="none" strike="noStrike" cap="none">
                <a:solidFill>
                  <a:schemeClr val="dk1"/>
                </a:solidFill>
                <a:effectLst/>
                <a:latin typeface="Calibri"/>
                <a:ea typeface="Calibri"/>
                <a:cs typeface="Calibri"/>
                <a:sym typeface="Calibri"/>
                <a:hlinkClick r:id="rId5" tooltip="Turbine"/>
              </a:rPr>
              <a:t>turbine</a:t>
            </a:r>
            <a:r>
              <a:rPr lang="en-US" sz="1200" b="0" i="0" u="none" strike="noStrike" cap="none">
                <a:solidFill>
                  <a:schemeClr val="dk1"/>
                </a:solidFill>
                <a:effectLst/>
                <a:latin typeface="Calibri"/>
                <a:ea typeface="Calibri"/>
                <a:cs typeface="Calibri"/>
                <a:sym typeface="Calibri"/>
              </a:rPr>
              <a:t> wheel in a </a:t>
            </a:r>
            <a:r>
              <a:rPr lang="en-US" sz="1200" b="0" i="0" u="none" strike="noStrike" cap="none">
                <a:solidFill>
                  <a:schemeClr val="dk1"/>
                </a:solidFill>
                <a:effectLst/>
                <a:latin typeface="Calibri"/>
                <a:ea typeface="Calibri"/>
                <a:cs typeface="Calibri"/>
                <a:sym typeface="Calibri"/>
                <a:hlinkClick r:id="rId6" tooltip="Turbocharger"/>
              </a:rPr>
              <a:t>turbocharged</a:t>
            </a:r>
            <a:r>
              <a:rPr lang="en-US" sz="1200" b="0" i="0" u="none" strike="noStrike" cap="none">
                <a:solidFill>
                  <a:schemeClr val="dk1"/>
                </a:solidFill>
                <a:effectLst/>
                <a:latin typeface="Calibri"/>
                <a:ea typeface="Calibri"/>
                <a:cs typeface="Calibri"/>
                <a:sym typeface="Calibri"/>
              </a:rPr>
              <a:t> engine system </a:t>
            </a:r>
            <a:r>
              <a:rPr lang="en-US"/>
              <a:t>(if not needed it sends it straight out as exhaust). </a:t>
            </a:r>
            <a:endParaRPr lang="en-US" sz="1200" b="0" i="0" u="none" strike="noStrike" cap="none">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cap="none">
                <a:solidFill>
                  <a:schemeClr val="dk1"/>
                </a:solidFill>
                <a:effectLst/>
                <a:latin typeface="Calibri"/>
                <a:ea typeface="Calibri"/>
                <a:cs typeface="Calibri"/>
                <a:sym typeface="Calibri"/>
              </a:rPr>
              <a:t>The turbine wheel is rotated and this compresses</a:t>
            </a:r>
            <a:r>
              <a:rPr lang="en-US" sz="1200" b="0" i="0" u="none" strike="noStrike" cap="none" baseline="0">
                <a:solidFill>
                  <a:schemeClr val="dk1"/>
                </a:solidFill>
                <a:effectLst/>
                <a:latin typeface="Calibri"/>
                <a:ea typeface="Calibri"/>
                <a:cs typeface="Calibri"/>
                <a:sym typeface="Calibri"/>
              </a:rPr>
              <a:t> air into the cylinders to increase power output.</a:t>
            </a:r>
            <a:r>
              <a:rPr lang="en-US" dirty="0"/>
              <a:t> </a:t>
            </a:r>
            <a:r>
              <a:rPr lang="en-US"/>
              <a:t> </a:t>
            </a:r>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We have throttle there b/c</a:t>
            </a:r>
            <a:r>
              <a:rPr lang="en-US" baseline="0"/>
              <a:t> it is the same thing as ”ambient air inlet”</a:t>
            </a: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61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984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902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8"/>
          <p:cNvSpPr txBox="1">
            <a:spLocks noGrp="1"/>
          </p:cNvSpPr>
          <p:nvPr>
            <p:ph type="ctrTitle"/>
          </p:nvPr>
        </p:nvSpPr>
        <p:spPr>
          <a:xfrm>
            <a:off x="838199" y="1122363"/>
            <a:ext cx="10515599" cy="2260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8"/>
          <p:cNvSpPr txBox="1">
            <a:spLocks noGrp="1"/>
          </p:cNvSpPr>
          <p:nvPr>
            <p:ph type="subTitle" idx="1"/>
          </p:nvPr>
        </p:nvSpPr>
        <p:spPr>
          <a:xfrm>
            <a:off x="838200" y="3602038"/>
            <a:ext cx="105156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8"/>
          <p:cNvSpPr txBox="1">
            <a:spLocks noGrp="1"/>
          </p:cNvSpPr>
          <p:nvPr>
            <p:ph type="ftr" idx="11"/>
          </p:nvPr>
        </p:nvSpPr>
        <p:spPr>
          <a:xfrm>
            <a:off x="4038600" y="6209024"/>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8"/>
          <p:cNvSpPr txBox="1">
            <a:spLocks noGrp="1"/>
          </p:cNvSpPr>
          <p:nvPr>
            <p:ph type="sldNum" idx="12"/>
          </p:nvPr>
        </p:nvSpPr>
        <p:spPr>
          <a:xfrm>
            <a:off x="11353800" y="6209024"/>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9"/>
        <p:cNvGrpSpPr/>
        <p:nvPr/>
      </p:nvGrpSpPr>
      <p:grpSpPr>
        <a:xfrm>
          <a:off x="0" y="0"/>
          <a:ext cx="0" cy="0"/>
          <a:chOff x="0" y="0"/>
          <a:chExt cx="0" cy="0"/>
        </a:xfrm>
      </p:grpSpPr>
      <p:sp>
        <p:nvSpPr>
          <p:cNvPr id="70" name="Google Shape;70;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7"/>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47"/>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6"/>
        <p:cNvGrpSpPr/>
        <p:nvPr/>
      </p:nvGrpSpPr>
      <p:grpSpPr>
        <a:xfrm>
          <a:off x="0" y="0"/>
          <a:ext cx="0" cy="0"/>
          <a:chOff x="0" y="0"/>
          <a:chExt cx="0" cy="0"/>
        </a:xfrm>
      </p:grpSpPr>
      <p:sp>
        <p:nvSpPr>
          <p:cNvPr id="77" name="Google Shape;77;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 name="Google Shape;79;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48"/>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8"/>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48"/>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One-third Slide">
  <p:cSld name="Content One-third Slide">
    <p:spTree>
      <p:nvGrpSpPr>
        <p:cNvPr id="1" name="Shape 83"/>
        <p:cNvGrpSpPr/>
        <p:nvPr/>
      </p:nvGrpSpPr>
      <p:grpSpPr>
        <a:xfrm>
          <a:off x="0" y="0"/>
          <a:ext cx="0" cy="0"/>
          <a:chOff x="0" y="0"/>
          <a:chExt cx="0" cy="0"/>
        </a:xfrm>
      </p:grpSpPr>
      <p:sp>
        <p:nvSpPr>
          <p:cNvPr id="84" name="Google Shape;8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9"/>
          <p:cNvSpPr txBox="1">
            <a:spLocks noGrp="1"/>
          </p:cNvSpPr>
          <p:nvPr>
            <p:ph type="body" idx="1"/>
          </p:nvPr>
        </p:nvSpPr>
        <p:spPr>
          <a:xfrm>
            <a:off x="838200" y="1825625"/>
            <a:ext cx="3474720" cy="40943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9"/>
          <p:cNvSpPr txBox="1">
            <a:spLocks noGrp="1"/>
          </p:cNvSpPr>
          <p:nvPr>
            <p:ph type="body" idx="2"/>
          </p:nvPr>
        </p:nvSpPr>
        <p:spPr>
          <a:xfrm>
            <a:off x="4404360" y="1825625"/>
            <a:ext cx="6949440" cy="40943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9"/>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9"/>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49"/>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wo-thirds Slide">
  <p:cSld name="Content Two-thirds Slide">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0"/>
          <p:cNvSpPr txBox="1">
            <a:spLocks noGrp="1"/>
          </p:cNvSpPr>
          <p:nvPr>
            <p:ph type="body" idx="1"/>
          </p:nvPr>
        </p:nvSpPr>
        <p:spPr>
          <a:xfrm>
            <a:off x="7879080" y="1828800"/>
            <a:ext cx="3474720" cy="40990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body" idx="2"/>
          </p:nvPr>
        </p:nvSpPr>
        <p:spPr>
          <a:xfrm>
            <a:off x="838199" y="1828800"/>
            <a:ext cx="6949440" cy="40990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0"/>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0"/>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50"/>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 Heading One-third Slide">
  <p:cSld name="Sub Heading One-third Slide">
    <p:spTree>
      <p:nvGrpSpPr>
        <p:cNvPr id="1" name="Shape 97"/>
        <p:cNvGrpSpPr/>
        <p:nvPr/>
      </p:nvGrpSpPr>
      <p:grpSpPr>
        <a:xfrm>
          <a:off x="0" y="0"/>
          <a:ext cx="0" cy="0"/>
          <a:chOff x="0" y="0"/>
          <a:chExt cx="0" cy="0"/>
        </a:xfrm>
      </p:grpSpPr>
      <p:sp>
        <p:nvSpPr>
          <p:cNvPr id="98" name="Google Shape;98;p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51"/>
          <p:cNvSpPr txBox="1">
            <a:spLocks noGrp="1"/>
          </p:cNvSpPr>
          <p:nvPr>
            <p:ph type="body" idx="1"/>
          </p:nvPr>
        </p:nvSpPr>
        <p:spPr>
          <a:xfrm>
            <a:off x="839788" y="1675886"/>
            <a:ext cx="10515600" cy="67627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51"/>
          <p:cNvSpPr txBox="1">
            <a:spLocks noGrp="1"/>
          </p:cNvSpPr>
          <p:nvPr>
            <p:ph type="body" idx="2"/>
          </p:nvPr>
        </p:nvSpPr>
        <p:spPr>
          <a:xfrm>
            <a:off x="839788" y="2337360"/>
            <a:ext cx="3474720" cy="35773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1"/>
          <p:cNvSpPr txBox="1">
            <a:spLocks noGrp="1"/>
          </p:cNvSpPr>
          <p:nvPr>
            <p:ph type="body" idx="3"/>
          </p:nvPr>
        </p:nvSpPr>
        <p:spPr>
          <a:xfrm>
            <a:off x="4419600" y="2337360"/>
            <a:ext cx="6935788" cy="35773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51"/>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51"/>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51"/>
          <p:cNvSpPr txBox="1">
            <a:spLocks noGrp="1"/>
          </p:cNvSpPr>
          <p:nvPr>
            <p:ph type="body" idx="4"/>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Slide">
  <p:cSld name="Three Columns Slide">
    <p:spTree>
      <p:nvGrpSpPr>
        <p:cNvPr id="1" name="Shape 105"/>
        <p:cNvGrpSpPr/>
        <p:nvPr/>
      </p:nvGrpSpPr>
      <p:grpSpPr>
        <a:xfrm>
          <a:off x="0" y="0"/>
          <a:ext cx="0" cy="0"/>
          <a:chOff x="0" y="0"/>
          <a:chExt cx="0" cy="0"/>
        </a:xfrm>
      </p:grpSpPr>
      <p:sp>
        <p:nvSpPr>
          <p:cNvPr id="106" name="Google Shape;106;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52"/>
          <p:cNvSpPr txBox="1">
            <a:spLocks noGrp="1"/>
          </p:cNvSpPr>
          <p:nvPr>
            <p:ph type="body" idx="1"/>
          </p:nvPr>
        </p:nvSpPr>
        <p:spPr>
          <a:xfrm>
            <a:off x="7879080" y="1854666"/>
            <a:ext cx="3474720" cy="40574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2"/>
          <p:cNvSpPr txBox="1">
            <a:spLocks noGrp="1"/>
          </p:cNvSpPr>
          <p:nvPr>
            <p:ph type="body" idx="2"/>
          </p:nvPr>
        </p:nvSpPr>
        <p:spPr>
          <a:xfrm>
            <a:off x="838200" y="1850122"/>
            <a:ext cx="3474720" cy="40619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2"/>
          <p:cNvSpPr txBox="1">
            <a:spLocks noGrp="1"/>
          </p:cNvSpPr>
          <p:nvPr>
            <p:ph type="body" idx="3"/>
          </p:nvPr>
        </p:nvSpPr>
        <p:spPr>
          <a:xfrm>
            <a:off x="4358640" y="1854666"/>
            <a:ext cx="3474720" cy="40574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2"/>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2"/>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52"/>
          <p:cNvSpPr txBox="1">
            <a:spLocks noGrp="1"/>
          </p:cNvSpPr>
          <p:nvPr>
            <p:ph type="body" idx="4"/>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Bottom Two Columns ">
  <p:cSld name="Content with Bottom Two Columns ">
    <p:spTree>
      <p:nvGrpSpPr>
        <p:cNvPr id="1" name="Shape 113"/>
        <p:cNvGrpSpPr/>
        <p:nvPr/>
      </p:nvGrpSpPr>
      <p:grpSpPr>
        <a:xfrm>
          <a:off x="0" y="0"/>
          <a:ext cx="0" cy="0"/>
          <a:chOff x="0" y="0"/>
          <a:chExt cx="0" cy="0"/>
        </a:xfrm>
      </p:grpSpPr>
      <p:sp>
        <p:nvSpPr>
          <p:cNvPr id="114" name="Google Shape;11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53"/>
          <p:cNvSpPr txBox="1">
            <a:spLocks noGrp="1"/>
          </p:cNvSpPr>
          <p:nvPr>
            <p:ph type="body" idx="1"/>
          </p:nvPr>
        </p:nvSpPr>
        <p:spPr>
          <a:xfrm>
            <a:off x="6205728" y="2958660"/>
            <a:ext cx="5148072" cy="2971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3"/>
          <p:cNvSpPr txBox="1">
            <a:spLocks noGrp="1"/>
          </p:cNvSpPr>
          <p:nvPr>
            <p:ph type="body" idx="2"/>
          </p:nvPr>
        </p:nvSpPr>
        <p:spPr>
          <a:xfrm>
            <a:off x="838200" y="1725735"/>
            <a:ext cx="10515600" cy="119787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3"/>
          <p:cNvSpPr txBox="1">
            <a:spLocks noGrp="1"/>
          </p:cNvSpPr>
          <p:nvPr>
            <p:ph type="body" idx="3"/>
          </p:nvPr>
        </p:nvSpPr>
        <p:spPr>
          <a:xfrm>
            <a:off x="838200" y="2958660"/>
            <a:ext cx="5148072" cy="2971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53"/>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53"/>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0" name="Google Shape;120;p53"/>
          <p:cNvSpPr txBox="1">
            <a:spLocks noGrp="1"/>
          </p:cNvSpPr>
          <p:nvPr>
            <p:ph type="body" idx="4"/>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Bottom Three Columns ">
  <p:cSld name="Content with Bottom Three Columns ">
    <p:spTree>
      <p:nvGrpSpPr>
        <p:cNvPr id="1" name="Shape 121"/>
        <p:cNvGrpSpPr/>
        <p:nvPr/>
      </p:nvGrpSpPr>
      <p:grpSpPr>
        <a:xfrm>
          <a:off x="0" y="0"/>
          <a:ext cx="0" cy="0"/>
          <a:chOff x="0" y="0"/>
          <a:chExt cx="0" cy="0"/>
        </a:xfrm>
      </p:grpSpPr>
      <p:sp>
        <p:nvSpPr>
          <p:cNvPr id="122" name="Google Shape;122;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54"/>
          <p:cNvSpPr txBox="1">
            <a:spLocks noGrp="1"/>
          </p:cNvSpPr>
          <p:nvPr>
            <p:ph type="body" idx="1"/>
          </p:nvPr>
        </p:nvSpPr>
        <p:spPr>
          <a:xfrm>
            <a:off x="7879080" y="2942891"/>
            <a:ext cx="3474720" cy="2985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54"/>
          <p:cNvSpPr txBox="1">
            <a:spLocks noGrp="1"/>
          </p:cNvSpPr>
          <p:nvPr>
            <p:ph type="body" idx="2"/>
          </p:nvPr>
        </p:nvSpPr>
        <p:spPr>
          <a:xfrm>
            <a:off x="838200" y="1850122"/>
            <a:ext cx="10515600" cy="10927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54"/>
          <p:cNvSpPr txBox="1">
            <a:spLocks noGrp="1"/>
          </p:cNvSpPr>
          <p:nvPr>
            <p:ph type="body" idx="3"/>
          </p:nvPr>
        </p:nvSpPr>
        <p:spPr>
          <a:xfrm>
            <a:off x="838200" y="2942891"/>
            <a:ext cx="3474720" cy="2985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54"/>
          <p:cNvSpPr txBox="1">
            <a:spLocks noGrp="1"/>
          </p:cNvSpPr>
          <p:nvPr>
            <p:ph type="body" idx="4"/>
          </p:nvPr>
        </p:nvSpPr>
        <p:spPr>
          <a:xfrm>
            <a:off x="4358640" y="2942891"/>
            <a:ext cx="3474720" cy="2985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4"/>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54"/>
          <p:cNvSpPr txBox="1">
            <a:spLocks noGrp="1"/>
          </p:cNvSpPr>
          <p:nvPr>
            <p:ph type="body" idx="5"/>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 Columns with Captions">
  <p:cSld name="3 Columns with Captions">
    <p:spTree>
      <p:nvGrpSpPr>
        <p:cNvPr id="1" name="Shape 130"/>
        <p:cNvGrpSpPr/>
        <p:nvPr/>
      </p:nvGrpSpPr>
      <p:grpSpPr>
        <a:xfrm>
          <a:off x="0" y="0"/>
          <a:ext cx="0" cy="0"/>
          <a:chOff x="0" y="0"/>
          <a:chExt cx="0" cy="0"/>
        </a:xfrm>
      </p:grpSpPr>
      <p:sp>
        <p:nvSpPr>
          <p:cNvPr id="131" name="Google Shape;131;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55"/>
          <p:cNvSpPr txBox="1">
            <a:spLocks noGrp="1"/>
          </p:cNvSpPr>
          <p:nvPr>
            <p:ph type="body" idx="1"/>
          </p:nvPr>
        </p:nvSpPr>
        <p:spPr>
          <a:xfrm>
            <a:off x="838200" y="1804140"/>
            <a:ext cx="3474720" cy="365335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5"/>
          <p:cNvSpPr txBox="1">
            <a:spLocks noGrp="1"/>
          </p:cNvSpPr>
          <p:nvPr>
            <p:ph type="body" idx="2"/>
          </p:nvPr>
        </p:nvSpPr>
        <p:spPr>
          <a:xfrm>
            <a:off x="4358640" y="1804139"/>
            <a:ext cx="3474720" cy="36533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5"/>
          <p:cNvSpPr txBox="1">
            <a:spLocks noGrp="1"/>
          </p:cNvSpPr>
          <p:nvPr>
            <p:ph type="body" idx="3"/>
          </p:nvPr>
        </p:nvSpPr>
        <p:spPr>
          <a:xfrm>
            <a:off x="7879080" y="1804138"/>
            <a:ext cx="3474720" cy="365335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55"/>
          <p:cNvSpPr txBox="1">
            <a:spLocks noGrp="1"/>
          </p:cNvSpPr>
          <p:nvPr>
            <p:ph type="body" idx="4"/>
          </p:nvPr>
        </p:nvSpPr>
        <p:spPr>
          <a:xfrm>
            <a:off x="838200" y="5457498"/>
            <a:ext cx="3473132"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p55"/>
          <p:cNvSpPr txBox="1">
            <a:spLocks noGrp="1"/>
          </p:cNvSpPr>
          <p:nvPr>
            <p:ph type="body" idx="5"/>
          </p:nvPr>
        </p:nvSpPr>
        <p:spPr>
          <a:xfrm>
            <a:off x="4358640" y="5475891"/>
            <a:ext cx="3474720"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55"/>
          <p:cNvSpPr txBox="1">
            <a:spLocks noGrp="1"/>
          </p:cNvSpPr>
          <p:nvPr>
            <p:ph type="body" idx="6"/>
          </p:nvPr>
        </p:nvSpPr>
        <p:spPr>
          <a:xfrm>
            <a:off x="7875037" y="5475891"/>
            <a:ext cx="3478763"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55"/>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5"/>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p55"/>
          <p:cNvSpPr txBox="1">
            <a:spLocks noGrp="1"/>
          </p:cNvSpPr>
          <p:nvPr>
            <p:ph type="body" idx="7"/>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Columns and 2 Rows with Captions">
  <p:cSld name="3 Columns and 2 Rows with Captions">
    <p:spTree>
      <p:nvGrpSpPr>
        <p:cNvPr id="1" name="Shape 141"/>
        <p:cNvGrpSpPr/>
        <p:nvPr/>
      </p:nvGrpSpPr>
      <p:grpSpPr>
        <a:xfrm>
          <a:off x="0" y="0"/>
          <a:ext cx="0" cy="0"/>
          <a:chOff x="0" y="0"/>
          <a:chExt cx="0" cy="0"/>
        </a:xfrm>
      </p:grpSpPr>
      <p:sp>
        <p:nvSpPr>
          <p:cNvPr id="142" name="Google Shape;142;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56"/>
          <p:cNvSpPr txBox="1">
            <a:spLocks noGrp="1"/>
          </p:cNvSpPr>
          <p:nvPr>
            <p:ph type="body" idx="1"/>
          </p:nvPr>
        </p:nvSpPr>
        <p:spPr>
          <a:xfrm>
            <a:off x="841248" y="1777261"/>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6"/>
          <p:cNvSpPr txBox="1">
            <a:spLocks noGrp="1"/>
          </p:cNvSpPr>
          <p:nvPr>
            <p:ph type="body" idx="2"/>
          </p:nvPr>
        </p:nvSpPr>
        <p:spPr>
          <a:xfrm>
            <a:off x="4358640" y="1752600"/>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6"/>
          <p:cNvSpPr txBox="1">
            <a:spLocks noGrp="1"/>
          </p:cNvSpPr>
          <p:nvPr>
            <p:ph type="body" idx="3"/>
          </p:nvPr>
        </p:nvSpPr>
        <p:spPr>
          <a:xfrm>
            <a:off x="7882128" y="1752600"/>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6"/>
          <p:cNvSpPr txBox="1">
            <a:spLocks noGrp="1"/>
          </p:cNvSpPr>
          <p:nvPr>
            <p:ph type="body" idx="4"/>
          </p:nvPr>
        </p:nvSpPr>
        <p:spPr>
          <a:xfrm>
            <a:off x="841248" y="5545217"/>
            <a:ext cx="3473132"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7" name="Google Shape;147;p56"/>
          <p:cNvSpPr txBox="1">
            <a:spLocks noGrp="1"/>
          </p:cNvSpPr>
          <p:nvPr>
            <p:ph type="body" idx="5"/>
          </p:nvPr>
        </p:nvSpPr>
        <p:spPr>
          <a:xfrm>
            <a:off x="4350882" y="5545217"/>
            <a:ext cx="3490236"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8" name="Google Shape;148;p56"/>
          <p:cNvSpPr txBox="1">
            <a:spLocks noGrp="1"/>
          </p:cNvSpPr>
          <p:nvPr>
            <p:ph type="body" idx="6"/>
          </p:nvPr>
        </p:nvSpPr>
        <p:spPr>
          <a:xfrm>
            <a:off x="7882128" y="5545217"/>
            <a:ext cx="3490236"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9" name="Google Shape;149;p56"/>
          <p:cNvSpPr txBox="1">
            <a:spLocks noGrp="1"/>
          </p:cNvSpPr>
          <p:nvPr>
            <p:ph type="body" idx="7"/>
          </p:nvPr>
        </p:nvSpPr>
        <p:spPr>
          <a:xfrm>
            <a:off x="841248" y="3367525"/>
            <a:ext cx="3473132"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0" name="Google Shape;150;p56"/>
          <p:cNvSpPr txBox="1">
            <a:spLocks noGrp="1"/>
          </p:cNvSpPr>
          <p:nvPr>
            <p:ph type="body" idx="8"/>
          </p:nvPr>
        </p:nvSpPr>
        <p:spPr>
          <a:xfrm>
            <a:off x="4350882" y="3367525"/>
            <a:ext cx="3490236"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1" name="Google Shape;151;p56"/>
          <p:cNvSpPr txBox="1">
            <a:spLocks noGrp="1"/>
          </p:cNvSpPr>
          <p:nvPr>
            <p:ph type="body" idx="9"/>
          </p:nvPr>
        </p:nvSpPr>
        <p:spPr>
          <a:xfrm>
            <a:off x="7882128" y="3367525"/>
            <a:ext cx="3490236"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2" name="Google Shape;152;p56"/>
          <p:cNvSpPr txBox="1">
            <a:spLocks noGrp="1"/>
          </p:cNvSpPr>
          <p:nvPr>
            <p:ph type="body" idx="13"/>
          </p:nvPr>
        </p:nvSpPr>
        <p:spPr>
          <a:xfrm>
            <a:off x="841248" y="3930674"/>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14"/>
          </p:nvPr>
        </p:nvSpPr>
        <p:spPr>
          <a:xfrm>
            <a:off x="4358640" y="3930673"/>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6"/>
          <p:cNvSpPr txBox="1">
            <a:spLocks noGrp="1"/>
          </p:cNvSpPr>
          <p:nvPr>
            <p:ph type="body" idx="15"/>
          </p:nvPr>
        </p:nvSpPr>
        <p:spPr>
          <a:xfrm>
            <a:off x="7882128" y="3930672"/>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56"/>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56"/>
          <p:cNvSpPr txBox="1">
            <a:spLocks noGrp="1"/>
          </p:cNvSpPr>
          <p:nvPr>
            <p:ph type="body" idx="16"/>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52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
        <p:cNvGrpSpPr/>
        <p:nvPr/>
      </p:nvGrpSpPr>
      <p:grpSpPr>
        <a:xfrm>
          <a:off x="0" y="0"/>
          <a:ext cx="0" cy="0"/>
          <a:chOff x="0" y="0"/>
          <a:chExt cx="0" cy="0"/>
        </a:xfrm>
      </p:grpSpPr>
      <p:sp>
        <p:nvSpPr>
          <p:cNvPr id="23" name="Google Shape;2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9"/>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9"/>
          <p:cNvSpPr txBox="1">
            <a:spLocks noGrp="1"/>
          </p:cNvSpPr>
          <p:nvPr>
            <p:ph type="body" idx="1"/>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58"/>
        <p:cNvGrpSpPr/>
        <p:nvPr/>
      </p:nvGrpSpPr>
      <p:grpSpPr>
        <a:xfrm>
          <a:off x="0" y="0"/>
          <a:ext cx="0" cy="0"/>
          <a:chOff x="0" y="0"/>
          <a:chExt cx="0" cy="0"/>
        </a:xfrm>
      </p:grpSpPr>
      <p:sp>
        <p:nvSpPr>
          <p:cNvPr id="159" name="Google Shape;159;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57"/>
          <p:cNvSpPr txBox="1">
            <a:spLocks noGrp="1"/>
          </p:cNvSpPr>
          <p:nvPr>
            <p:ph type="body" idx="1"/>
          </p:nvPr>
        </p:nvSpPr>
        <p:spPr>
          <a:xfrm rot="5400000">
            <a:off x="4087690" y="-1423865"/>
            <a:ext cx="401662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7"/>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5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p57"/>
          <p:cNvSpPr txBox="1">
            <a:spLocks noGrp="1"/>
          </p:cNvSpPr>
          <p:nvPr>
            <p:ph type="body" idx="2"/>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64"/>
        <p:cNvGrpSpPr/>
        <p:nvPr/>
      </p:nvGrpSpPr>
      <p:grpSpPr>
        <a:xfrm>
          <a:off x="0" y="0"/>
          <a:ext cx="0" cy="0"/>
          <a:chOff x="0" y="0"/>
          <a:chExt cx="0" cy="0"/>
        </a:xfrm>
      </p:grpSpPr>
      <p:sp>
        <p:nvSpPr>
          <p:cNvPr id="165" name="Google Shape;165;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8"/>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58"/>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58"/>
          <p:cNvSpPr txBox="1">
            <a:spLocks noGrp="1"/>
          </p:cNvSpPr>
          <p:nvPr>
            <p:ph type="body" idx="2"/>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0"/>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40"/>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
        <p:cNvGrpSpPr/>
        <p:nvPr/>
      </p:nvGrpSpPr>
      <p:grpSpPr>
        <a:xfrm>
          <a:off x="0" y="0"/>
          <a:ext cx="0" cy="0"/>
          <a:chOff x="0" y="0"/>
          <a:chExt cx="0" cy="0"/>
        </a:xfrm>
      </p:grpSpPr>
      <p:sp>
        <p:nvSpPr>
          <p:cNvPr id="35" name="Google Shape;35;p41"/>
          <p:cNvSpPr txBox="1">
            <a:spLocks noGrp="1"/>
          </p:cNvSpPr>
          <p:nvPr>
            <p:ph type="title"/>
          </p:nvPr>
        </p:nvSpPr>
        <p:spPr>
          <a:xfrm>
            <a:off x="831850" y="689827"/>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1"/>
          <p:cNvSpPr txBox="1">
            <a:spLocks noGrp="1"/>
          </p:cNvSpPr>
          <p:nvPr>
            <p:ph type="body" idx="1"/>
          </p:nvPr>
        </p:nvSpPr>
        <p:spPr>
          <a:xfrm>
            <a:off x="831850" y="377177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1"/>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
        <p:cNvGrpSpPr/>
        <p:nvPr/>
      </p:nvGrpSpPr>
      <p:grpSpPr>
        <a:xfrm>
          <a:off x="0" y="0"/>
          <a:ext cx="0" cy="0"/>
          <a:chOff x="0" y="0"/>
          <a:chExt cx="0" cy="0"/>
        </a:xfrm>
      </p:grpSpPr>
      <p:sp>
        <p:nvSpPr>
          <p:cNvPr id="40" name="Google Shape;40;p42"/>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2"/>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42"/>
          <p:cNvSpPr txBox="1">
            <a:spLocks noGrp="1"/>
          </p:cNvSpPr>
          <p:nvPr>
            <p:ph type="body" idx="1"/>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3"/>
        <p:cNvGrpSpPr/>
        <p:nvPr/>
      </p:nvGrpSpPr>
      <p:grpSpPr>
        <a:xfrm>
          <a:off x="0" y="0"/>
          <a:ext cx="0" cy="0"/>
          <a:chOff x="0" y="0"/>
          <a:chExt cx="0" cy="0"/>
        </a:xfrm>
      </p:grpSpPr>
      <p:sp>
        <p:nvSpPr>
          <p:cNvPr id="44" name="Google Shape;4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3"/>
          <p:cNvSpPr txBox="1">
            <a:spLocks noGrp="1"/>
          </p:cNvSpPr>
          <p:nvPr>
            <p:ph type="body" idx="1"/>
          </p:nvPr>
        </p:nvSpPr>
        <p:spPr>
          <a:xfrm>
            <a:off x="838200" y="1825625"/>
            <a:ext cx="10515600" cy="40166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3"/>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3"/>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43"/>
          <p:cNvSpPr txBox="1">
            <a:spLocks noGrp="1"/>
          </p:cNvSpPr>
          <p:nvPr>
            <p:ph type="body" idx="2"/>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ntent Only">
  <p:cSld name="1_Content Only">
    <p:spTree>
      <p:nvGrpSpPr>
        <p:cNvPr id="1" name="Shape 49"/>
        <p:cNvGrpSpPr/>
        <p:nvPr/>
      </p:nvGrpSpPr>
      <p:grpSpPr>
        <a:xfrm>
          <a:off x="0" y="0"/>
          <a:ext cx="0" cy="0"/>
          <a:chOff x="0" y="0"/>
          <a:chExt cx="0" cy="0"/>
        </a:xfrm>
      </p:grpSpPr>
      <p:sp>
        <p:nvSpPr>
          <p:cNvPr id="50" name="Google Shape;50;p44"/>
          <p:cNvSpPr txBox="1">
            <a:spLocks noGrp="1"/>
          </p:cNvSpPr>
          <p:nvPr>
            <p:ph type="body" idx="1"/>
          </p:nvPr>
        </p:nvSpPr>
        <p:spPr>
          <a:xfrm>
            <a:off x="838200" y="365125"/>
            <a:ext cx="10515600" cy="556270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4"/>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44"/>
          <p:cNvSpPr txBox="1">
            <a:spLocks noGrp="1"/>
          </p:cNvSpPr>
          <p:nvPr>
            <p:ph type="body" idx="2"/>
          </p:nvPr>
        </p:nvSpPr>
        <p:spPr>
          <a:xfrm>
            <a:off x="10363200" y="5615375"/>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finition">
  <p:cSld name="Definition">
    <p:spTree>
      <p:nvGrpSpPr>
        <p:cNvPr id="1" name="Shape 54"/>
        <p:cNvGrpSpPr/>
        <p:nvPr/>
      </p:nvGrpSpPr>
      <p:grpSpPr>
        <a:xfrm>
          <a:off x="0" y="0"/>
          <a:ext cx="0" cy="0"/>
          <a:chOff x="0" y="0"/>
          <a:chExt cx="0" cy="0"/>
        </a:xfrm>
      </p:grpSpPr>
      <p:sp>
        <p:nvSpPr>
          <p:cNvPr id="55" name="Google Shape;55;p45"/>
          <p:cNvSpPr txBox="1">
            <a:spLocks noGrp="1"/>
          </p:cNvSpPr>
          <p:nvPr>
            <p:ph type="title"/>
          </p:nvPr>
        </p:nvSpPr>
        <p:spPr>
          <a:xfrm>
            <a:off x="831850" y="1923391"/>
            <a:ext cx="10515600" cy="53035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5"/>
          <p:cNvSpPr txBox="1">
            <a:spLocks noGrp="1"/>
          </p:cNvSpPr>
          <p:nvPr>
            <p:ph type="body" idx="1"/>
          </p:nvPr>
        </p:nvSpPr>
        <p:spPr>
          <a:xfrm>
            <a:off x="831850" y="2532991"/>
            <a:ext cx="10515600" cy="27430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45"/>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5"/>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45"/>
          <p:cNvSpPr txBox="1">
            <a:spLocks noGrp="1"/>
          </p:cNvSpPr>
          <p:nvPr>
            <p:ph type="body" idx="2"/>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0"/>
        <p:cNvGrpSpPr/>
        <p:nvPr/>
      </p:nvGrpSpPr>
      <p:grpSpPr>
        <a:xfrm>
          <a:off x="0" y="0"/>
          <a:ext cx="0" cy="0"/>
          <a:chOff x="0" y="0"/>
          <a:chExt cx="0" cy="0"/>
        </a:xfrm>
      </p:grpSpPr>
      <p:sp>
        <p:nvSpPr>
          <p:cNvPr id="61" name="Google Shape;61;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6"/>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6"/>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46"/>
          <p:cNvSpPr txBox="1">
            <a:spLocks noGrp="1"/>
          </p:cNvSpPr>
          <p:nvPr>
            <p:ph type="body" idx="5"/>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body" idx="1"/>
          </p:nvPr>
        </p:nvSpPr>
        <p:spPr>
          <a:xfrm>
            <a:off x="838200" y="1825625"/>
            <a:ext cx="10515600" cy="401662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B7B09C"/>
              </a:buClr>
              <a:buSzPts val="4400"/>
              <a:buFont typeface="Arial"/>
              <a:buNone/>
              <a:defRPr sz="4400" b="1" i="0" u="none" strike="noStrike" cap="none">
                <a:solidFill>
                  <a:srgbClr val="B7B09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7"/>
          <p:cNvSpPr/>
          <p:nvPr/>
        </p:nvSpPr>
        <p:spPr>
          <a:xfrm>
            <a:off x="0" y="5917223"/>
            <a:ext cx="12192000" cy="940777"/>
          </a:xfrm>
          <a:prstGeom prst="rect">
            <a:avLst/>
          </a:prstGeom>
          <a:solidFill>
            <a:srgbClr val="B7B09C">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37"/>
          <p:cNvPicPr preferRelativeResize="0"/>
          <p:nvPr/>
        </p:nvPicPr>
        <p:blipFill rotWithShape="1">
          <a:blip r:embed="rId23">
            <a:alphaModFix/>
          </a:blip>
          <a:srcRect/>
          <a:stretch/>
        </p:blipFill>
        <p:spPr>
          <a:xfrm>
            <a:off x="9204139" y="6114321"/>
            <a:ext cx="2149661" cy="495448"/>
          </a:xfrm>
          <a:prstGeom prst="rect">
            <a:avLst/>
          </a:prstGeom>
          <a:noFill/>
          <a:ln>
            <a:noFill/>
          </a:ln>
        </p:spPr>
      </p:pic>
      <p:sp>
        <p:nvSpPr>
          <p:cNvPr id="14" name="Google Shape;14;p37"/>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37"/>
          <p:cNvSpPr txBox="1"/>
          <p:nvPr/>
        </p:nvSpPr>
        <p:spPr>
          <a:xfrm>
            <a:off x="203454" y="6233721"/>
            <a:ext cx="32784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dk1"/>
                </a:solidFill>
                <a:latin typeface="Arial"/>
                <a:ea typeface="Arial"/>
                <a:cs typeface="Arial"/>
                <a:sym typeface="Arial"/>
              </a:rPr>
              <a:t>Department of Mechanical Engineering</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13.xml"/><Relationship Id="rId16"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3.sv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9.svg"/><Relationship Id="rId11" Type="http://schemas.openxmlformats.org/officeDocument/2006/relationships/image" Target="../media/image42.png"/><Relationship Id="rId5" Type="http://schemas.openxmlformats.org/officeDocument/2006/relationships/image" Target="../media/image38.png"/><Relationship Id="rId10" Type="http://schemas.openxmlformats.org/officeDocument/2006/relationships/image" Target="../media/image28.svg"/><Relationship Id="rId4" Type="http://schemas.openxmlformats.org/officeDocument/2006/relationships/image" Target="../media/image37.sv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56.jpe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25.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3.png"/><Relationship Id="rId3" Type="http://schemas.openxmlformats.org/officeDocument/2006/relationships/image" Target="../media/image63.jp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24.xml"/><Relationship Id="rId16" Type="http://schemas.openxmlformats.org/officeDocument/2006/relationships/image" Target="../media/image76.svg"/><Relationship Id="rId1" Type="http://schemas.openxmlformats.org/officeDocument/2006/relationships/slideLayout" Target="../slideLayouts/slideLayout4.xml"/><Relationship Id="rId6" Type="http://schemas.openxmlformats.org/officeDocument/2006/relationships/image" Target="../media/image66.svg"/><Relationship Id="rId11" Type="http://schemas.openxmlformats.org/officeDocument/2006/relationships/image" Target="../media/image71.sv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svg"/></Relationships>
</file>

<file path=ppt/slides/_rels/slide26.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sv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80.sv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 Id="rId14" Type="http://schemas.openxmlformats.org/officeDocument/2006/relationships/image" Target="../media/image88.svg"/></Relationships>
</file>

<file path=ppt/slides/_rels/slide27.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23.png"/><Relationship Id="rId7" Type="http://schemas.openxmlformats.org/officeDocument/2006/relationships/image" Target="../media/image89.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
          <p:cNvSpPr txBox="1">
            <a:spLocks noGrp="1"/>
          </p:cNvSpPr>
          <p:nvPr>
            <p:ph type="ctrTitle"/>
          </p:nvPr>
        </p:nvSpPr>
        <p:spPr>
          <a:xfrm>
            <a:off x="2921000" y="393700"/>
            <a:ext cx="6657473" cy="114751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B7B09C"/>
              </a:buClr>
              <a:buSzPts val="6000"/>
              <a:buFont typeface="Arial"/>
              <a:buNone/>
            </a:pPr>
            <a:r>
              <a:rPr lang="en-US"/>
              <a:t>Engine Controller</a:t>
            </a:r>
            <a:endParaRPr/>
          </a:p>
        </p:txBody>
      </p:sp>
      <p:sp>
        <p:nvSpPr>
          <p:cNvPr id="183" name="Google Shape;183;p1"/>
          <p:cNvSpPr txBox="1">
            <a:spLocks noGrp="1"/>
          </p:cNvSpPr>
          <p:nvPr>
            <p:ph type="sldNum" idx="12"/>
          </p:nvPr>
        </p:nvSpPr>
        <p:spPr>
          <a:xfrm>
            <a:off x="11353800" y="6209024"/>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a:t>
            </a:r>
          </a:p>
        </p:txBody>
      </p:sp>
      <p:sp>
        <p:nvSpPr>
          <p:cNvPr id="5" name="Google Shape;181;p1"/>
          <p:cNvSpPr txBox="1">
            <a:spLocks/>
          </p:cNvSpPr>
          <p:nvPr/>
        </p:nvSpPr>
        <p:spPr>
          <a:xfrm>
            <a:off x="4448176" y="4811463"/>
            <a:ext cx="3295649" cy="60896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B7B09C"/>
              </a:buClr>
              <a:buSzPts val="6000"/>
              <a:buFont typeface="Arial"/>
              <a:buNone/>
              <a:defRPr sz="6000" b="1" i="0" u="none" strike="noStrike" cap="none">
                <a:solidFill>
                  <a:srgbClr val="B7B09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000"/>
              <a:t>Team 513</a:t>
            </a:r>
          </a:p>
        </p:txBody>
      </p:sp>
      <p:pic>
        <p:nvPicPr>
          <p:cNvPr id="3" name="Picture 6"/>
          <p:cNvPicPr>
            <a:picLocks noChangeAspect="1"/>
          </p:cNvPicPr>
          <p:nvPr/>
        </p:nvPicPr>
        <p:blipFill>
          <a:blip r:embed="rId3"/>
          <a:stretch>
            <a:fillRect/>
          </a:stretch>
        </p:blipFill>
        <p:spPr>
          <a:xfrm>
            <a:off x="2524357" y="2348744"/>
            <a:ext cx="8161259" cy="1655195"/>
          </a:xfrm>
          <a:prstGeom prst="rect">
            <a:avLst/>
          </a:prstGeom>
        </p:spPr>
      </p:pic>
      <p:pic>
        <p:nvPicPr>
          <p:cNvPr id="6" name="Picture 8">
            <a:extLst>
              <a:ext uri="{FF2B5EF4-FFF2-40B4-BE49-F238E27FC236}">
                <a16:creationId xmlns:a16="http://schemas.microsoft.com/office/drawing/2014/main" id="{58369FF3-FD09-4D15-BBEC-664899ED54C0}"/>
              </a:ext>
            </a:extLst>
          </p:cNvPr>
          <p:cNvPicPr>
            <a:picLocks noChangeAspect="1"/>
          </p:cNvPicPr>
          <p:nvPr/>
        </p:nvPicPr>
        <p:blipFill>
          <a:blip r:embed="rId4"/>
          <a:stretch>
            <a:fillRect/>
          </a:stretch>
        </p:blipFill>
        <p:spPr>
          <a:xfrm>
            <a:off x="1036262" y="1776899"/>
            <a:ext cx="3422839" cy="29903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569906"/>
            <a:ext cx="10515600" cy="1006200"/>
          </a:xfrm>
          <a:prstGeom prst="rect">
            <a:avLst/>
          </a:prstGeom>
          <a:noFill/>
          <a:ln>
            <a:noFill/>
          </a:ln>
        </p:spPr>
        <p:txBody>
          <a:bodyPr spcFirstLastPara="1" wrap="square" lIns="91425" tIns="45700" rIns="91425" bIns="45700" anchor="b" anchorCtr="0">
            <a:normAutofit/>
          </a:bodyPr>
          <a:lstStyle/>
          <a:p>
            <a:r>
              <a:rPr lang="en-US" sz="5000"/>
              <a:t>Recap: Needs</a:t>
            </a:r>
            <a:endParaRPr sz="5000"/>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a:spcBef>
                <a:spcPts val="0"/>
              </a:spcBef>
              <a:spcAft>
                <a:spcPts val="0"/>
              </a:spcAft>
              <a:buNone/>
            </a:pPr>
            <a:r>
              <a:rPr lang="en-US" dirty="0"/>
              <a:t>10</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2"/>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
        <p:nvSpPr>
          <p:cNvPr id="6" name="Rectangle: Rounded Corners 5">
            <a:extLst>
              <a:ext uri="{FF2B5EF4-FFF2-40B4-BE49-F238E27FC236}">
                <a16:creationId xmlns:a16="http://schemas.microsoft.com/office/drawing/2014/main" id="{B5C676BB-0A40-48BF-AA69-65357F07BB3D}"/>
              </a:ext>
            </a:extLst>
          </p:cNvPr>
          <p:cNvSpPr/>
          <p:nvPr/>
        </p:nvSpPr>
        <p:spPr>
          <a:xfrm>
            <a:off x="1038994" y="2659430"/>
            <a:ext cx="2217963" cy="10885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cs typeface="Arial"/>
              </a:rPr>
              <a:t>Multiple Input/</a:t>
            </a:r>
          </a:p>
          <a:p>
            <a:pPr algn="ctr"/>
            <a:r>
              <a:rPr lang="en-US" sz="2000">
                <a:solidFill>
                  <a:schemeClr val="bg1"/>
                </a:solidFill>
                <a:cs typeface="Arial"/>
              </a:rPr>
              <a:t>Multiple Output</a:t>
            </a:r>
          </a:p>
        </p:txBody>
      </p:sp>
      <p:sp>
        <p:nvSpPr>
          <p:cNvPr id="11" name="Rectangle: Rounded Corners 10">
            <a:extLst>
              <a:ext uri="{FF2B5EF4-FFF2-40B4-BE49-F238E27FC236}">
                <a16:creationId xmlns:a16="http://schemas.microsoft.com/office/drawing/2014/main" id="{398336A9-11DB-4324-9216-DE5DB45C6926}"/>
              </a:ext>
            </a:extLst>
          </p:cNvPr>
          <p:cNvSpPr/>
          <p:nvPr/>
        </p:nvSpPr>
        <p:spPr>
          <a:xfrm>
            <a:off x="4670325" y="1615227"/>
            <a:ext cx="2217963" cy="10885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cs typeface="Arial"/>
              </a:rPr>
              <a:t>Throttle Control</a:t>
            </a:r>
          </a:p>
        </p:txBody>
      </p:sp>
      <p:sp>
        <p:nvSpPr>
          <p:cNvPr id="12" name="Rectangle: Rounded Corners 11">
            <a:extLst>
              <a:ext uri="{FF2B5EF4-FFF2-40B4-BE49-F238E27FC236}">
                <a16:creationId xmlns:a16="http://schemas.microsoft.com/office/drawing/2014/main" id="{CC7670DB-3F55-4FA8-B966-3E3740FB7C41}"/>
              </a:ext>
            </a:extLst>
          </p:cNvPr>
          <p:cNvSpPr/>
          <p:nvPr/>
        </p:nvSpPr>
        <p:spPr>
          <a:xfrm>
            <a:off x="3010848" y="4708782"/>
            <a:ext cx="2226245" cy="1088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Arial"/>
              </a:rPr>
              <a:t>Improved Torque</a:t>
            </a:r>
          </a:p>
          <a:p>
            <a:pPr algn="ctr"/>
            <a:r>
              <a:rPr lang="en-US" sz="2000">
                <a:cs typeface="Arial"/>
              </a:rPr>
              <a:t>Output</a:t>
            </a:r>
            <a:endParaRPr lang="en-US" sz="2000"/>
          </a:p>
        </p:txBody>
      </p:sp>
      <p:sp>
        <p:nvSpPr>
          <p:cNvPr id="13" name="Rectangle: Rounded Corners 12">
            <a:extLst>
              <a:ext uri="{FF2B5EF4-FFF2-40B4-BE49-F238E27FC236}">
                <a16:creationId xmlns:a16="http://schemas.microsoft.com/office/drawing/2014/main" id="{69FEE74D-3501-45F2-B8C9-9640A19EDB93}"/>
              </a:ext>
            </a:extLst>
          </p:cNvPr>
          <p:cNvSpPr/>
          <p:nvPr/>
        </p:nvSpPr>
        <p:spPr>
          <a:xfrm>
            <a:off x="8302250" y="2661794"/>
            <a:ext cx="2217963" cy="1088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err="1">
                <a:cs typeface="Arial"/>
              </a:rPr>
              <a:t>Wastegate</a:t>
            </a:r>
            <a:r>
              <a:rPr lang="en-US" sz="2000">
                <a:cs typeface="Arial"/>
              </a:rPr>
              <a:t> Control</a:t>
            </a:r>
            <a:endParaRPr lang="en-US" sz="2000"/>
          </a:p>
        </p:txBody>
      </p:sp>
      <p:sp>
        <p:nvSpPr>
          <p:cNvPr id="14" name="Rectangle: Rounded Corners 13">
            <a:extLst>
              <a:ext uri="{FF2B5EF4-FFF2-40B4-BE49-F238E27FC236}">
                <a16:creationId xmlns:a16="http://schemas.microsoft.com/office/drawing/2014/main" id="{FE3595D3-1F3C-4636-895C-743A7FA3542B}"/>
              </a:ext>
            </a:extLst>
          </p:cNvPr>
          <p:cNvSpPr/>
          <p:nvPr/>
        </p:nvSpPr>
        <p:spPr>
          <a:xfrm>
            <a:off x="6696016" y="4708781"/>
            <a:ext cx="2217963" cy="108857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cs typeface="Arial"/>
              </a:rPr>
              <a:t>Comprehensive</a:t>
            </a:r>
            <a:endParaRPr lang="en-US" sz="2000" dirty="0">
              <a:solidFill>
                <a:schemeClr val="tx1"/>
              </a:solidFill>
            </a:endParaRPr>
          </a:p>
        </p:txBody>
      </p:sp>
      <p:sp>
        <p:nvSpPr>
          <p:cNvPr id="15" name="Rectangle: Rounded Corners 14">
            <a:extLst>
              <a:ext uri="{FF2B5EF4-FFF2-40B4-BE49-F238E27FC236}">
                <a16:creationId xmlns:a16="http://schemas.microsoft.com/office/drawing/2014/main" id="{CD5F3A4C-4DA0-4A7E-9668-F4F6A534AF7C}"/>
              </a:ext>
            </a:extLst>
          </p:cNvPr>
          <p:cNvSpPr/>
          <p:nvPr/>
        </p:nvSpPr>
        <p:spPr>
          <a:xfrm>
            <a:off x="4507038" y="3084798"/>
            <a:ext cx="2721427" cy="1333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cs typeface="Arial"/>
              </a:rPr>
              <a:t>Solution</a:t>
            </a:r>
          </a:p>
        </p:txBody>
      </p:sp>
      <p:cxnSp>
        <p:nvCxnSpPr>
          <p:cNvPr id="4" name="Straight Arrow Connector 3">
            <a:extLst>
              <a:ext uri="{FF2B5EF4-FFF2-40B4-BE49-F238E27FC236}">
                <a16:creationId xmlns:a16="http://schemas.microsoft.com/office/drawing/2014/main" id="{95F0323B-C1A2-4613-802C-8AE6E39A6D11}"/>
              </a:ext>
            </a:extLst>
          </p:cNvPr>
          <p:cNvCxnSpPr>
            <a:stCxn id="13" idx="1"/>
          </p:cNvCxnSpPr>
          <p:nvPr/>
        </p:nvCxnSpPr>
        <p:spPr>
          <a:xfrm flipH="1">
            <a:off x="7239662" y="3206079"/>
            <a:ext cx="1062588" cy="572256"/>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A35BC7C6-3DF2-4979-AFE6-A64441E158C6}"/>
              </a:ext>
            </a:extLst>
          </p:cNvPr>
          <p:cNvCxnSpPr>
            <a:cxnSpLocks/>
          </p:cNvCxnSpPr>
          <p:nvPr/>
        </p:nvCxnSpPr>
        <p:spPr>
          <a:xfrm flipH="1" flipV="1">
            <a:off x="3266375" y="3193227"/>
            <a:ext cx="1224644" cy="585106"/>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16F70528-C5F1-4453-99F9-45BED22F1FAD}"/>
              </a:ext>
            </a:extLst>
          </p:cNvPr>
          <p:cNvCxnSpPr>
            <a:cxnSpLocks/>
          </p:cNvCxnSpPr>
          <p:nvPr/>
        </p:nvCxnSpPr>
        <p:spPr>
          <a:xfrm flipH="1">
            <a:off x="4069195" y="4363442"/>
            <a:ext cx="517074" cy="326572"/>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1BAC69CF-89D9-4C62-BC25-540810F3C349}"/>
              </a:ext>
            </a:extLst>
          </p:cNvPr>
          <p:cNvCxnSpPr>
            <a:cxnSpLocks/>
          </p:cNvCxnSpPr>
          <p:nvPr/>
        </p:nvCxnSpPr>
        <p:spPr>
          <a:xfrm flipH="1">
            <a:off x="5785643" y="2708236"/>
            <a:ext cx="1" cy="38100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AA85F57D-84EC-415E-A113-1B8B37507B6B}"/>
              </a:ext>
            </a:extLst>
          </p:cNvPr>
          <p:cNvCxnSpPr>
            <a:cxnSpLocks/>
          </p:cNvCxnSpPr>
          <p:nvPr/>
        </p:nvCxnSpPr>
        <p:spPr>
          <a:xfrm flipH="1" flipV="1">
            <a:off x="7144411" y="4363442"/>
            <a:ext cx="625932" cy="326571"/>
          </a:xfrm>
          <a:prstGeom prst="straightConnector1">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9746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569906"/>
            <a:ext cx="10515600" cy="1006200"/>
          </a:xfrm>
          <a:prstGeom prst="rect">
            <a:avLst/>
          </a:prstGeom>
          <a:noFill/>
          <a:ln>
            <a:noFill/>
          </a:ln>
        </p:spPr>
        <p:txBody>
          <a:bodyPr spcFirstLastPara="1" wrap="square" lIns="91425" tIns="45700" rIns="91425" bIns="45700" anchor="b" anchorCtr="0">
            <a:normAutofit/>
          </a:bodyPr>
          <a:lstStyle/>
          <a:p>
            <a:r>
              <a:rPr lang="en-US" sz="5000"/>
              <a:t>Recap: Needs</a:t>
            </a:r>
            <a:endParaRPr sz="5000"/>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11</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2"/>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
        <p:nvSpPr>
          <p:cNvPr id="6" name="Rectangle: Rounded Corners 5">
            <a:extLst>
              <a:ext uri="{FF2B5EF4-FFF2-40B4-BE49-F238E27FC236}">
                <a16:creationId xmlns:a16="http://schemas.microsoft.com/office/drawing/2014/main" id="{B5C676BB-0A40-48BF-AA69-65357F07BB3D}"/>
              </a:ext>
            </a:extLst>
          </p:cNvPr>
          <p:cNvSpPr/>
          <p:nvPr/>
        </p:nvSpPr>
        <p:spPr>
          <a:xfrm>
            <a:off x="1038994" y="2659430"/>
            <a:ext cx="2217963" cy="10885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cs typeface="Arial"/>
              </a:rPr>
              <a:t>Multiple Input/</a:t>
            </a:r>
          </a:p>
          <a:p>
            <a:pPr algn="ctr"/>
            <a:r>
              <a:rPr lang="en-US" sz="2000">
                <a:solidFill>
                  <a:schemeClr val="bg1"/>
                </a:solidFill>
                <a:cs typeface="Arial"/>
              </a:rPr>
              <a:t>Multiple Output</a:t>
            </a:r>
          </a:p>
        </p:txBody>
      </p:sp>
      <p:sp>
        <p:nvSpPr>
          <p:cNvPr id="11" name="Rectangle: Rounded Corners 10">
            <a:extLst>
              <a:ext uri="{FF2B5EF4-FFF2-40B4-BE49-F238E27FC236}">
                <a16:creationId xmlns:a16="http://schemas.microsoft.com/office/drawing/2014/main" id="{398336A9-11DB-4324-9216-DE5DB45C6926}"/>
              </a:ext>
            </a:extLst>
          </p:cNvPr>
          <p:cNvSpPr/>
          <p:nvPr/>
        </p:nvSpPr>
        <p:spPr>
          <a:xfrm>
            <a:off x="4670325" y="1615227"/>
            <a:ext cx="2217963" cy="10885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cs typeface="Arial"/>
              </a:rPr>
              <a:t>Throttle Control</a:t>
            </a:r>
          </a:p>
        </p:txBody>
      </p:sp>
      <p:sp>
        <p:nvSpPr>
          <p:cNvPr id="12" name="Rectangle: Rounded Corners 11">
            <a:extLst>
              <a:ext uri="{FF2B5EF4-FFF2-40B4-BE49-F238E27FC236}">
                <a16:creationId xmlns:a16="http://schemas.microsoft.com/office/drawing/2014/main" id="{CC7670DB-3F55-4FA8-B966-3E3740FB7C41}"/>
              </a:ext>
            </a:extLst>
          </p:cNvPr>
          <p:cNvSpPr/>
          <p:nvPr/>
        </p:nvSpPr>
        <p:spPr>
          <a:xfrm>
            <a:off x="3010848" y="4708782"/>
            <a:ext cx="2226245" cy="108857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cs typeface="Arial"/>
              </a:rPr>
              <a:t>Improved Torque</a:t>
            </a:r>
          </a:p>
          <a:p>
            <a:pPr algn="ctr"/>
            <a:r>
              <a:rPr lang="en-US" sz="2000" dirty="0">
                <a:solidFill>
                  <a:schemeClr val="tx1"/>
                </a:solidFill>
                <a:cs typeface="Arial"/>
              </a:rPr>
              <a:t>Output</a:t>
            </a:r>
            <a:endParaRPr lang="en-US" sz="2000" dirty="0">
              <a:solidFill>
                <a:schemeClr val="tx1"/>
              </a:solidFill>
            </a:endParaRPr>
          </a:p>
        </p:txBody>
      </p:sp>
      <p:sp>
        <p:nvSpPr>
          <p:cNvPr id="13" name="Rectangle: Rounded Corners 12">
            <a:extLst>
              <a:ext uri="{FF2B5EF4-FFF2-40B4-BE49-F238E27FC236}">
                <a16:creationId xmlns:a16="http://schemas.microsoft.com/office/drawing/2014/main" id="{69FEE74D-3501-45F2-B8C9-9640A19EDB93}"/>
              </a:ext>
            </a:extLst>
          </p:cNvPr>
          <p:cNvSpPr/>
          <p:nvPr/>
        </p:nvSpPr>
        <p:spPr>
          <a:xfrm>
            <a:off x="8302250" y="2661794"/>
            <a:ext cx="2217963" cy="1088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err="1">
                <a:cs typeface="Arial"/>
              </a:rPr>
              <a:t>Wastegate</a:t>
            </a:r>
            <a:r>
              <a:rPr lang="en-US" sz="2000">
                <a:cs typeface="Arial"/>
              </a:rPr>
              <a:t> Control</a:t>
            </a:r>
            <a:endParaRPr lang="en-US" sz="2000"/>
          </a:p>
        </p:txBody>
      </p:sp>
      <p:sp>
        <p:nvSpPr>
          <p:cNvPr id="14" name="Rectangle: Rounded Corners 13">
            <a:extLst>
              <a:ext uri="{FF2B5EF4-FFF2-40B4-BE49-F238E27FC236}">
                <a16:creationId xmlns:a16="http://schemas.microsoft.com/office/drawing/2014/main" id="{FE3595D3-1F3C-4636-895C-743A7FA3542B}"/>
              </a:ext>
            </a:extLst>
          </p:cNvPr>
          <p:cNvSpPr/>
          <p:nvPr/>
        </p:nvSpPr>
        <p:spPr>
          <a:xfrm>
            <a:off x="6696016" y="4708781"/>
            <a:ext cx="2217963" cy="1088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Arial"/>
              </a:rPr>
              <a:t>Comprehensive</a:t>
            </a:r>
            <a:endParaRPr lang="en-US" sz="2000"/>
          </a:p>
        </p:txBody>
      </p:sp>
      <p:sp>
        <p:nvSpPr>
          <p:cNvPr id="15" name="Rectangle: Rounded Corners 14">
            <a:extLst>
              <a:ext uri="{FF2B5EF4-FFF2-40B4-BE49-F238E27FC236}">
                <a16:creationId xmlns:a16="http://schemas.microsoft.com/office/drawing/2014/main" id="{CD5F3A4C-4DA0-4A7E-9668-F4F6A534AF7C}"/>
              </a:ext>
            </a:extLst>
          </p:cNvPr>
          <p:cNvSpPr/>
          <p:nvPr/>
        </p:nvSpPr>
        <p:spPr>
          <a:xfrm>
            <a:off x="4507038" y="3084798"/>
            <a:ext cx="2721427" cy="1333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cs typeface="Arial"/>
              </a:rPr>
              <a:t>Solution</a:t>
            </a:r>
          </a:p>
        </p:txBody>
      </p:sp>
      <p:cxnSp>
        <p:nvCxnSpPr>
          <p:cNvPr id="4" name="Straight Arrow Connector 3">
            <a:extLst>
              <a:ext uri="{FF2B5EF4-FFF2-40B4-BE49-F238E27FC236}">
                <a16:creationId xmlns:a16="http://schemas.microsoft.com/office/drawing/2014/main" id="{95F0323B-C1A2-4613-802C-8AE6E39A6D11}"/>
              </a:ext>
            </a:extLst>
          </p:cNvPr>
          <p:cNvCxnSpPr>
            <a:stCxn id="13" idx="1"/>
          </p:cNvCxnSpPr>
          <p:nvPr/>
        </p:nvCxnSpPr>
        <p:spPr>
          <a:xfrm flipH="1">
            <a:off x="7239662" y="3206079"/>
            <a:ext cx="1062588" cy="572256"/>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A35BC7C6-3DF2-4979-AFE6-A64441E158C6}"/>
              </a:ext>
            </a:extLst>
          </p:cNvPr>
          <p:cNvCxnSpPr>
            <a:cxnSpLocks/>
          </p:cNvCxnSpPr>
          <p:nvPr/>
        </p:nvCxnSpPr>
        <p:spPr>
          <a:xfrm flipH="1" flipV="1">
            <a:off x="3266375" y="3193227"/>
            <a:ext cx="1224644" cy="585106"/>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16F70528-C5F1-4453-99F9-45BED22F1FAD}"/>
              </a:ext>
            </a:extLst>
          </p:cNvPr>
          <p:cNvCxnSpPr>
            <a:cxnSpLocks/>
          </p:cNvCxnSpPr>
          <p:nvPr/>
        </p:nvCxnSpPr>
        <p:spPr>
          <a:xfrm flipH="1">
            <a:off x="4069195" y="4363442"/>
            <a:ext cx="517074" cy="326572"/>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1BAC69CF-89D9-4C62-BC25-540810F3C349}"/>
              </a:ext>
            </a:extLst>
          </p:cNvPr>
          <p:cNvCxnSpPr>
            <a:cxnSpLocks/>
          </p:cNvCxnSpPr>
          <p:nvPr/>
        </p:nvCxnSpPr>
        <p:spPr>
          <a:xfrm flipH="1">
            <a:off x="5785643" y="2708236"/>
            <a:ext cx="1" cy="38100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AA85F57D-84EC-415E-A113-1B8B37507B6B}"/>
              </a:ext>
            </a:extLst>
          </p:cNvPr>
          <p:cNvCxnSpPr>
            <a:cxnSpLocks/>
          </p:cNvCxnSpPr>
          <p:nvPr/>
        </p:nvCxnSpPr>
        <p:spPr>
          <a:xfrm flipH="1" flipV="1">
            <a:off x="7144411" y="4363442"/>
            <a:ext cx="625932" cy="326571"/>
          </a:xfrm>
          <a:prstGeom prst="straightConnector1">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499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4A3A4A-3B7F-4B4E-B221-770ACC91D029}"/>
              </a:ext>
            </a:extLst>
          </p:cNvPr>
          <p:cNvSpPr>
            <a:spLocks noGrp="1"/>
          </p:cNvSpPr>
          <p:nvPr>
            <p:ph type="sldNum" idx="12"/>
          </p:nvPr>
        </p:nvSpPr>
        <p:spPr/>
        <p:txBody>
          <a:bodyPr/>
          <a:lstStyle/>
          <a:p>
            <a:pPr marL="0" lvl="0" indent="0" algn="r" rtl="0">
              <a:spcBef>
                <a:spcPts val="0"/>
              </a:spcBef>
              <a:spcAft>
                <a:spcPts val="0"/>
              </a:spcAft>
              <a:buNone/>
            </a:pPr>
            <a:r>
              <a:rPr lang="en-US" dirty="0"/>
              <a:t>12</a:t>
            </a:r>
          </a:p>
        </p:txBody>
      </p:sp>
      <p:graphicFrame>
        <p:nvGraphicFramePr>
          <p:cNvPr id="6" name="Diagram 5">
            <a:extLst>
              <a:ext uri="{FF2B5EF4-FFF2-40B4-BE49-F238E27FC236}">
                <a16:creationId xmlns:a16="http://schemas.microsoft.com/office/drawing/2014/main" id="{7097BFE9-AE2A-4BED-9D67-8627AA674FB6}"/>
              </a:ext>
            </a:extLst>
          </p:cNvPr>
          <p:cNvGraphicFramePr/>
          <p:nvPr>
            <p:extLst>
              <p:ext uri="{D42A27DB-BD31-4B8C-83A1-F6EECF244321}">
                <p14:modId xmlns:p14="http://schemas.microsoft.com/office/powerpoint/2010/main" val="1736742816"/>
              </p:ext>
            </p:extLst>
          </p:nvPr>
        </p:nvGraphicFramePr>
        <p:xfrm>
          <a:off x="982567" y="1584425"/>
          <a:ext cx="9531059" cy="427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7" name="Google Shape;217;p4">
            <a:extLst>
              <a:ext uri="{FF2B5EF4-FFF2-40B4-BE49-F238E27FC236}">
                <a16:creationId xmlns:a16="http://schemas.microsoft.com/office/drawing/2014/main" id="{E843C058-DC4E-4498-91A8-43589E3A6E55}"/>
              </a:ext>
            </a:extLst>
          </p:cNvPr>
          <p:cNvSpPr txBox="1">
            <a:spLocks noGrp="1"/>
          </p:cNvSpPr>
          <p:nvPr>
            <p:ph type="title"/>
          </p:nvPr>
        </p:nvSpPr>
        <p:spPr>
          <a:xfrm>
            <a:off x="838200" y="578225"/>
            <a:ext cx="10515600" cy="1006200"/>
          </a:xfrm>
          <a:prstGeom prst="rect">
            <a:avLst/>
          </a:prstGeom>
          <a:noFill/>
          <a:ln>
            <a:noFill/>
          </a:ln>
        </p:spPr>
        <p:txBody>
          <a:bodyPr spcFirstLastPara="1" wrap="square" lIns="91425" tIns="45700" rIns="91425" bIns="45700" anchor="b" anchorCtr="0">
            <a:normAutofit/>
          </a:bodyPr>
          <a:lstStyle/>
          <a:p>
            <a:r>
              <a:rPr lang="en-US" sz="5000" dirty="0"/>
              <a:t>Recap: Functional Decomposition</a:t>
            </a:r>
          </a:p>
        </p:txBody>
      </p:sp>
      <p:sp>
        <p:nvSpPr>
          <p:cNvPr id="747" name="Google Shape;205;p3">
            <a:extLst>
              <a:ext uri="{FF2B5EF4-FFF2-40B4-BE49-F238E27FC236}">
                <a16:creationId xmlns:a16="http://schemas.microsoft.com/office/drawing/2014/main" id="{819538CD-BB4F-4CEE-89ED-78566245B73C}"/>
              </a:ext>
            </a:extLst>
          </p:cNvPr>
          <p:cNvSpPr txBox="1">
            <a:spLocks/>
          </p:cNvSpPr>
          <p:nvPr/>
        </p:nvSpPr>
        <p:spPr>
          <a:xfrm>
            <a:off x="10375075" y="5568902"/>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Tree>
    <p:extLst>
      <p:ext uri="{BB962C8B-B14F-4D97-AF65-F5344CB8AC3E}">
        <p14:creationId xmlns:p14="http://schemas.microsoft.com/office/powerpoint/2010/main" val="259776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577365"/>
            <a:ext cx="10515600" cy="1006200"/>
          </a:xfrm>
          <a:prstGeom prst="rect">
            <a:avLst/>
          </a:prstGeom>
          <a:noFill/>
          <a:ln>
            <a:noFill/>
          </a:ln>
        </p:spPr>
        <p:txBody>
          <a:bodyPr spcFirstLastPara="1" wrap="square" lIns="91425" tIns="45700" rIns="91425" bIns="45700" anchor="b" anchorCtr="0">
            <a:normAutofit/>
          </a:bodyPr>
          <a:lstStyle/>
          <a:p>
            <a:r>
              <a:rPr lang="en-US" sz="5000"/>
              <a:t>Recap: Targets and Metrics</a:t>
            </a:r>
            <a:endParaRPr lang="en-US"/>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13</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
        <p:nvSpPr>
          <p:cNvPr id="3" name="Rectangle: Rounded Corners 2">
            <a:extLst>
              <a:ext uri="{FF2B5EF4-FFF2-40B4-BE49-F238E27FC236}">
                <a16:creationId xmlns:a16="http://schemas.microsoft.com/office/drawing/2014/main" id="{296F10D2-7B70-41FC-87A0-9E0B1CEF21B6}"/>
              </a:ext>
            </a:extLst>
          </p:cNvPr>
          <p:cNvSpPr/>
          <p:nvPr/>
        </p:nvSpPr>
        <p:spPr>
          <a:xfrm>
            <a:off x="3302616" y="1959571"/>
            <a:ext cx="1609170" cy="75914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Align Output Torque with Desired</a:t>
            </a:r>
          </a:p>
        </p:txBody>
      </p:sp>
      <p:sp>
        <p:nvSpPr>
          <p:cNvPr id="4" name="Rectangle: Rounded Corners 3">
            <a:extLst>
              <a:ext uri="{FF2B5EF4-FFF2-40B4-BE49-F238E27FC236}">
                <a16:creationId xmlns:a16="http://schemas.microsoft.com/office/drawing/2014/main" id="{EF650ACC-9FE0-4CAF-8DA1-523869756C35}"/>
              </a:ext>
            </a:extLst>
          </p:cNvPr>
          <p:cNvSpPr/>
          <p:nvPr/>
        </p:nvSpPr>
        <p:spPr>
          <a:xfrm>
            <a:off x="5261242" y="1968417"/>
            <a:ext cx="1609169" cy="78223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Works with Feed Forward Controls</a:t>
            </a:r>
          </a:p>
        </p:txBody>
      </p:sp>
      <p:sp>
        <p:nvSpPr>
          <p:cNvPr id="8" name="Rectangle: Rounded Corners 7">
            <a:extLst>
              <a:ext uri="{FF2B5EF4-FFF2-40B4-BE49-F238E27FC236}">
                <a16:creationId xmlns:a16="http://schemas.microsoft.com/office/drawing/2014/main" id="{81A25401-3231-4DE6-B2A9-B4EFFA2CE15E}"/>
              </a:ext>
            </a:extLst>
          </p:cNvPr>
          <p:cNvSpPr/>
          <p:nvPr/>
        </p:nvSpPr>
        <p:spPr>
          <a:xfrm>
            <a:off x="7236638" y="1963206"/>
            <a:ext cx="1609170" cy="75914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Multiple Inputs</a:t>
            </a:r>
          </a:p>
        </p:txBody>
      </p:sp>
      <p:sp>
        <p:nvSpPr>
          <p:cNvPr id="9" name="Rectangle: Rounded Corners 8">
            <a:extLst>
              <a:ext uri="{FF2B5EF4-FFF2-40B4-BE49-F238E27FC236}">
                <a16:creationId xmlns:a16="http://schemas.microsoft.com/office/drawing/2014/main" id="{0A6F112E-9E08-489E-9A13-B3BE73570D65}"/>
              </a:ext>
            </a:extLst>
          </p:cNvPr>
          <p:cNvSpPr/>
          <p:nvPr/>
        </p:nvSpPr>
        <p:spPr>
          <a:xfrm>
            <a:off x="9191221" y="1957164"/>
            <a:ext cx="1609170" cy="75914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Multiple Outputs</a:t>
            </a:r>
          </a:p>
        </p:txBody>
      </p:sp>
      <p:sp>
        <p:nvSpPr>
          <p:cNvPr id="10" name="Rectangle: Rounded Corners 9">
            <a:extLst>
              <a:ext uri="{FF2B5EF4-FFF2-40B4-BE49-F238E27FC236}">
                <a16:creationId xmlns:a16="http://schemas.microsoft.com/office/drawing/2014/main" id="{294C2B62-3E98-45BA-968F-212093D049D3}"/>
              </a:ext>
            </a:extLst>
          </p:cNvPr>
          <p:cNvSpPr/>
          <p:nvPr/>
        </p:nvSpPr>
        <p:spPr>
          <a:xfrm>
            <a:off x="3301655" y="4415900"/>
            <a:ext cx="1609170" cy="75914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1.75 % error</a:t>
            </a:r>
          </a:p>
        </p:txBody>
      </p:sp>
      <p:sp>
        <p:nvSpPr>
          <p:cNvPr id="11" name="Rectangle: Rounded Corners 10">
            <a:extLst>
              <a:ext uri="{FF2B5EF4-FFF2-40B4-BE49-F238E27FC236}">
                <a16:creationId xmlns:a16="http://schemas.microsoft.com/office/drawing/2014/main" id="{C7BBD77F-A14E-4DCB-BB55-FEA4A746AD27}"/>
              </a:ext>
            </a:extLst>
          </p:cNvPr>
          <p:cNvSpPr/>
          <p:nvPr/>
        </p:nvSpPr>
        <p:spPr>
          <a:xfrm>
            <a:off x="5262283" y="4413659"/>
            <a:ext cx="1609170" cy="75914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1</a:t>
            </a:r>
          </a:p>
        </p:txBody>
      </p:sp>
      <p:sp>
        <p:nvSpPr>
          <p:cNvPr id="12" name="Rectangle: Rounded Corners 11">
            <a:extLst>
              <a:ext uri="{FF2B5EF4-FFF2-40B4-BE49-F238E27FC236}">
                <a16:creationId xmlns:a16="http://schemas.microsoft.com/office/drawing/2014/main" id="{302A7FD0-56F1-4CFD-9260-AA402AEEE3A6}"/>
              </a:ext>
            </a:extLst>
          </p:cNvPr>
          <p:cNvSpPr/>
          <p:nvPr/>
        </p:nvSpPr>
        <p:spPr>
          <a:xfrm>
            <a:off x="9192658" y="4403408"/>
            <a:ext cx="1609170" cy="75914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2</a:t>
            </a:r>
          </a:p>
        </p:txBody>
      </p:sp>
      <p:sp>
        <p:nvSpPr>
          <p:cNvPr id="13" name="Rectangle: Rounded Corners 12">
            <a:extLst>
              <a:ext uri="{FF2B5EF4-FFF2-40B4-BE49-F238E27FC236}">
                <a16:creationId xmlns:a16="http://schemas.microsoft.com/office/drawing/2014/main" id="{6368EB53-8FAE-41AD-AFB8-544761828CC6}"/>
              </a:ext>
            </a:extLst>
          </p:cNvPr>
          <p:cNvSpPr/>
          <p:nvPr/>
        </p:nvSpPr>
        <p:spPr>
          <a:xfrm>
            <a:off x="7235838" y="4415858"/>
            <a:ext cx="1609170" cy="75914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2</a:t>
            </a:r>
          </a:p>
        </p:txBody>
      </p:sp>
      <p:sp>
        <p:nvSpPr>
          <p:cNvPr id="15" name="Rectangle: Rounded Corners 14">
            <a:extLst>
              <a:ext uri="{FF2B5EF4-FFF2-40B4-BE49-F238E27FC236}">
                <a16:creationId xmlns:a16="http://schemas.microsoft.com/office/drawing/2014/main" id="{3F58F815-A73E-4BE5-B658-500D00FD0D51}"/>
              </a:ext>
            </a:extLst>
          </p:cNvPr>
          <p:cNvSpPr/>
          <p:nvPr/>
        </p:nvSpPr>
        <p:spPr>
          <a:xfrm>
            <a:off x="9190418" y="3151230"/>
            <a:ext cx="1609170" cy="75914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Integer Count</a:t>
            </a:r>
          </a:p>
        </p:txBody>
      </p:sp>
      <p:sp>
        <p:nvSpPr>
          <p:cNvPr id="16" name="Rectangle: Rounded Corners 15">
            <a:extLst>
              <a:ext uri="{FF2B5EF4-FFF2-40B4-BE49-F238E27FC236}">
                <a16:creationId xmlns:a16="http://schemas.microsoft.com/office/drawing/2014/main" id="{51A2CE12-BFFF-4563-AA75-5A0D19E45004}"/>
              </a:ext>
            </a:extLst>
          </p:cNvPr>
          <p:cNvSpPr/>
          <p:nvPr/>
        </p:nvSpPr>
        <p:spPr>
          <a:xfrm>
            <a:off x="7235195" y="3166719"/>
            <a:ext cx="1609170" cy="75914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Integer Count</a:t>
            </a:r>
          </a:p>
        </p:txBody>
      </p:sp>
      <p:sp>
        <p:nvSpPr>
          <p:cNvPr id="17" name="Rectangle: Rounded Corners 16">
            <a:extLst>
              <a:ext uri="{FF2B5EF4-FFF2-40B4-BE49-F238E27FC236}">
                <a16:creationId xmlns:a16="http://schemas.microsoft.com/office/drawing/2014/main" id="{5DF30487-2812-4664-8D74-B65AEB34D199}"/>
              </a:ext>
            </a:extLst>
          </p:cNvPr>
          <p:cNvSpPr/>
          <p:nvPr/>
        </p:nvSpPr>
        <p:spPr>
          <a:xfrm>
            <a:off x="5260198" y="3207747"/>
            <a:ext cx="1609170" cy="75914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Boolean</a:t>
            </a:r>
          </a:p>
        </p:txBody>
      </p:sp>
      <p:sp>
        <p:nvSpPr>
          <p:cNvPr id="18" name="Rectangle: Rounded Corners 17">
            <a:extLst>
              <a:ext uri="{FF2B5EF4-FFF2-40B4-BE49-F238E27FC236}">
                <a16:creationId xmlns:a16="http://schemas.microsoft.com/office/drawing/2014/main" id="{DD73DA2E-B066-4B84-AEE6-695D73DD8FC3}"/>
              </a:ext>
            </a:extLst>
          </p:cNvPr>
          <p:cNvSpPr/>
          <p:nvPr/>
        </p:nvSpPr>
        <p:spPr>
          <a:xfrm>
            <a:off x="3297972" y="3192700"/>
            <a:ext cx="1609170" cy="75914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Percentage</a:t>
            </a:r>
          </a:p>
        </p:txBody>
      </p:sp>
      <p:cxnSp>
        <p:nvCxnSpPr>
          <p:cNvPr id="24" name="Straight Arrow Connector 23">
            <a:extLst>
              <a:ext uri="{FF2B5EF4-FFF2-40B4-BE49-F238E27FC236}">
                <a16:creationId xmlns:a16="http://schemas.microsoft.com/office/drawing/2014/main" id="{B0ADCF8F-833B-4276-9D0E-F16538119661}"/>
              </a:ext>
            </a:extLst>
          </p:cNvPr>
          <p:cNvCxnSpPr/>
          <p:nvPr/>
        </p:nvCxnSpPr>
        <p:spPr>
          <a:xfrm>
            <a:off x="1627129" y="2911240"/>
            <a:ext cx="9482665" cy="18815"/>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E49B6D5-982D-499F-8164-1177AD587CB1}"/>
              </a:ext>
            </a:extLst>
          </p:cNvPr>
          <p:cNvCxnSpPr>
            <a:cxnSpLocks/>
          </p:cNvCxnSpPr>
          <p:nvPr/>
        </p:nvCxnSpPr>
        <p:spPr>
          <a:xfrm flipV="1">
            <a:off x="1627129" y="4143610"/>
            <a:ext cx="9482665" cy="9407"/>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011733E-FD4D-419E-9FC9-5487BADDDE0A}"/>
              </a:ext>
            </a:extLst>
          </p:cNvPr>
          <p:cNvCxnSpPr>
            <a:cxnSpLocks/>
          </p:cNvCxnSpPr>
          <p:nvPr/>
        </p:nvCxnSpPr>
        <p:spPr>
          <a:xfrm flipH="1">
            <a:off x="2749204" y="2092299"/>
            <a:ext cx="1" cy="3132666"/>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CEF2271-6812-499B-95D7-C5549E1F4625}"/>
              </a:ext>
            </a:extLst>
          </p:cNvPr>
          <p:cNvSpPr/>
          <p:nvPr/>
        </p:nvSpPr>
        <p:spPr>
          <a:xfrm>
            <a:off x="830193" y="1963205"/>
            <a:ext cx="1609170" cy="7591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cs typeface="Arial"/>
              </a:rPr>
              <a:t>Function</a:t>
            </a:r>
          </a:p>
        </p:txBody>
      </p:sp>
      <p:sp>
        <p:nvSpPr>
          <p:cNvPr id="31" name="Rectangle: Rounded Corners 30">
            <a:extLst>
              <a:ext uri="{FF2B5EF4-FFF2-40B4-BE49-F238E27FC236}">
                <a16:creationId xmlns:a16="http://schemas.microsoft.com/office/drawing/2014/main" id="{476CAAAE-7ED3-4A55-9B7B-36267DEB70B7}"/>
              </a:ext>
            </a:extLst>
          </p:cNvPr>
          <p:cNvSpPr/>
          <p:nvPr/>
        </p:nvSpPr>
        <p:spPr>
          <a:xfrm>
            <a:off x="823823" y="3192700"/>
            <a:ext cx="1609170" cy="7591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cs typeface="Arial"/>
              </a:rPr>
              <a:t>Metric</a:t>
            </a:r>
          </a:p>
        </p:txBody>
      </p:sp>
      <p:sp>
        <p:nvSpPr>
          <p:cNvPr id="32" name="Rectangle: Rounded Corners 31">
            <a:extLst>
              <a:ext uri="{FF2B5EF4-FFF2-40B4-BE49-F238E27FC236}">
                <a16:creationId xmlns:a16="http://schemas.microsoft.com/office/drawing/2014/main" id="{31F4A8B1-36E7-4566-8205-CB77A5DC1238}"/>
              </a:ext>
            </a:extLst>
          </p:cNvPr>
          <p:cNvSpPr/>
          <p:nvPr/>
        </p:nvSpPr>
        <p:spPr>
          <a:xfrm>
            <a:off x="827507" y="4378270"/>
            <a:ext cx="1609170" cy="7591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cs typeface="Arial"/>
              </a:rPr>
              <a:t>Target</a:t>
            </a:r>
          </a:p>
        </p:txBody>
      </p:sp>
    </p:spTree>
    <p:extLst>
      <p:ext uri="{BB962C8B-B14F-4D97-AF65-F5344CB8AC3E}">
        <p14:creationId xmlns:p14="http://schemas.microsoft.com/office/powerpoint/2010/main" val="393390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11" name="Graphic 16" descr="Hourglass 60%">
            <a:extLst>
              <a:ext uri="{FF2B5EF4-FFF2-40B4-BE49-F238E27FC236}">
                <a16:creationId xmlns:a16="http://schemas.microsoft.com/office/drawing/2014/main" id="{1F536401-54D0-4F0F-8FBB-0E6148ADD4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3315" y="4553168"/>
            <a:ext cx="723901" cy="751115"/>
          </a:xfrm>
          <a:prstGeom prst="rect">
            <a:avLst/>
          </a:prstGeom>
        </p:spPr>
      </p:pic>
      <p:pic>
        <p:nvPicPr>
          <p:cNvPr id="10" name="Picture 10" descr="A picture containing diagram&#10;&#10;Description automatically generated">
            <a:extLst>
              <a:ext uri="{FF2B5EF4-FFF2-40B4-BE49-F238E27FC236}">
                <a16:creationId xmlns:a16="http://schemas.microsoft.com/office/drawing/2014/main" id="{0D1FE9CE-B661-4396-B14A-0323C7EB289E}"/>
              </a:ext>
            </a:extLst>
          </p:cNvPr>
          <p:cNvPicPr>
            <a:picLocks noChangeAspect="1"/>
          </p:cNvPicPr>
          <p:nvPr/>
        </p:nvPicPr>
        <p:blipFill>
          <a:blip r:embed="rId5"/>
          <a:stretch>
            <a:fillRect/>
          </a:stretch>
        </p:blipFill>
        <p:spPr>
          <a:xfrm>
            <a:off x="5608864" y="2597612"/>
            <a:ext cx="1151166" cy="717784"/>
          </a:xfrm>
          <a:prstGeom prst="rect">
            <a:avLst/>
          </a:prstGeom>
        </p:spPr>
      </p:pic>
      <p:pic>
        <p:nvPicPr>
          <p:cNvPr id="5" name="Picture 5" descr="Logo&#10;&#10;Description automatically generated">
            <a:extLst>
              <a:ext uri="{FF2B5EF4-FFF2-40B4-BE49-F238E27FC236}">
                <a16:creationId xmlns:a16="http://schemas.microsoft.com/office/drawing/2014/main" id="{4F1E36F4-56AD-4767-AB93-58554658E8AA}"/>
              </a:ext>
            </a:extLst>
          </p:cNvPr>
          <p:cNvPicPr>
            <a:picLocks noChangeAspect="1"/>
          </p:cNvPicPr>
          <p:nvPr/>
        </p:nvPicPr>
        <p:blipFill>
          <a:blip r:embed="rId6"/>
          <a:stretch>
            <a:fillRect/>
          </a:stretch>
        </p:blipFill>
        <p:spPr>
          <a:xfrm>
            <a:off x="530538" y="3433081"/>
            <a:ext cx="1777093" cy="998765"/>
          </a:xfrm>
          <a:prstGeom prst="rect">
            <a:avLst/>
          </a:prstGeom>
        </p:spPr>
      </p:pic>
      <p:sp>
        <p:nvSpPr>
          <p:cNvPr id="314" name="Google Shape;31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a:buSzPts val="4400"/>
            </a:pPr>
            <a:r>
              <a:rPr lang="en-US" sz="5000"/>
              <a:t>Concept Selection: Decision Criteria</a:t>
            </a:r>
          </a:p>
        </p:txBody>
      </p:sp>
      <p:sp>
        <p:nvSpPr>
          <p:cNvPr id="315" name="Google Shape;315;p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a:spcBef>
                <a:spcPts val="0"/>
              </a:spcBef>
              <a:spcAft>
                <a:spcPts val="0"/>
              </a:spcAft>
              <a:buNone/>
            </a:pPr>
            <a:r>
              <a:rPr lang="en-US" dirty="0"/>
              <a:t>14</a:t>
            </a:r>
          </a:p>
        </p:txBody>
      </p:sp>
      <p:sp>
        <p:nvSpPr>
          <p:cNvPr id="316" name="Google Shape;316;p7"/>
          <p:cNvSpPr txBox="1">
            <a:spLocks noGrp="1"/>
          </p:cNvSpPr>
          <p:nvPr>
            <p:ph type="body" idx="1"/>
          </p:nvPr>
        </p:nvSpPr>
        <p:spPr>
          <a:xfrm>
            <a:off x="10373226" y="5591346"/>
            <a:ext cx="1828800" cy="310896"/>
          </a:xfrm>
          <a:prstGeom prst="rect">
            <a:avLst/>
          </a:prstGeom>
          <a:noFill/>
          <a:ln>
            <a:noFill/>
          </a:ln>
        </p:spPr>
        <p:txBody>
          <a:bodyPr spcFirstLastPara="1" wrap="square" lIns="91425" tIns="45700" rIns="91425" bIns="45700" anchor="t" anchorCtr="0">
            <a:noAutofit/>
          </a:bodyPr>
          <a:lstStyle/>
          <a:p>
            <a:pPr marL="0" indent="0">
              <a:spcBef>
                <a:spcPts val="0"/>
              </a:spcBef>
            </a:pPr>
            <a:r>
              <a:rPr lang="en-US"/>
              <a:t>Frederick Peterson</a:t>
            </a:r>
          </a:p>
        </p:txBody>
      </p:sp>
      <p:pic>
        <p:nvPicPr>
          <p:cNvPr id="3" name="Graphic 3" descr="Chevron arrows">
            <a:extLst>
              <a:ext uri="{FF2B5EF4-FFF2-40B4-BE49-F238E27FC236}">
                <a16:creationId xmlns:a16="http://schemas.microsoft.com/office/drawing/2014/main" id="{237923C1-3320-4B77-AC67-3F00CF7F23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4256" y="1461406"/>
            <a:ext cx="914400" cy="914400"/>
          </a:xfrm>
          <a:prstGeom prst="rect">
            <a:avLst/>
          </a:prstGeom>
        </p:spPr>
      </p:pic>
      <p:pic>
        <p:nvPicPr>
          <p:cNvPr id="4" name="Graphic 4" descr="Bullseye">
            <a:extLst>
              <a:ext uri="{FF2B5EF4-FFF2-40B4-BE49-F238E27FC236}">
                <a16:creationId xmlns:a16="http://schemas.microsoft.com/office/drawing/2014/main" id="{52522A2C-71E8-489B-A9B5-43EC1657CC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3437" y="2427514"/>
            <a:ext cx="914400" cy="914400"/>
          </a:xfrm>
          <a:prstGeom prst="rect">
            <a:avLst/>
          </a:prstGeom>
        </p:spPr>
      </p:pic>
      <p:pic>
        <p:nvPicPr>
          <p:cNvPr id="9" name="Graphic 9" descr="Raised hand">
            <a:extLst>
              <a:ext uri="{FF2B5EF4-FFF2-40B4-BE49-F238E27FC236}">
                <a16:creationId xmlns:a16="http://schemas.microsoft.com/office/drawing/2014/main" id="{29AA15C5-188A-45F3-A2EB-E53524BF4E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5400000">
            <a:off x="5761265" y="1544721"/>
            <a:ext cx="914400" cy="914400"/>
          </a:xfrm>
          <a:prstGeom prst="rect">
            <a:avLst/>
          </a:prstGeom>
        </p:spPr>
      </p:pic>
      <p:pic>
        <p:nvPicPr>
          <p:cNvPr id="6" name="Graphic 12" descr="Transfer">
            <a:extLst>
              <a:ext uri="{FF2B5EF4-FFF2-40B4-BE49-F238E27FC236}">
                <a16:creationId xmlns:a16="http://schemas.microsoft.com/office/drawing/2014/main" id="{3770DBF6-B5E8-4BDF-A47B-8E7F3953768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55077" y="4523014"/>
            <a:ext cx="914400" cy="914400"/>
          </a:xfrm>
          <a:prstGeom prst="rect">
            <a:avLst/>
          </a:prstGeom>
        </p:spPr>
      </p:pic>
      <p:sp>
        <p:nvSpPr>
          <p:cNvPr id="13" name="TextBox 12">
            <a:extLst>
              <a:ext uri="{FF2B5EF4-FFF2-40B4-BE49-F238E27FC236}">
                <a16:creationId xmlns:a16="http://schemas.microsoft.com/office/drawing/2014/main" id="{E7DF4580-6B69-4D40-B1A1-22C63CB72418}"/>
              </a:ext>
            </a:extLst>
          </p:cNvPr>
          <p:cNvSpPr txBox="1"/>
          <p:nvPr/>
        </p:nvSpPr>
        <p:spPr>
          <a:xfrm>
            <a:off x="1966089" y="169000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Speed</a:t>
            </a:r>
          </a:p>
        </p:txBody>
      </p:sp>
      <p:sp>
        <p:nvSpPr>
          <p:cNvPr id="14" name="TextBox 13">
            <a:extLst>
              <a:ext uri="{FF2B5EF4-FFF2-40B4-BE49-F238E27FC236}">
                <a16:creationId xmlns:a16="http://schemas.microsoft.com/office/drawing/2014/main" id="{7D16A81E-2A9A-494D-8238-681E78F92EEC}"/>
              </a:ext>
            </a:extLst>
          </p:cNvPr>
          <p:cNvSpPr txBox="1"/>
          <p:nvPr/>
        </p:nvSpPr>
        <p:spPr>
          <a:xfrm>
            <a:off x="1966089" y="269240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Accuracy</a:t>
            </a:r>
          </a:p>
        </p:txBody>
      </p:sp>
      <p:sp>
        <p:nvSpPr>
          <p:cNvPr id="21" name="TextBox 20">
            <a:extLst>
              <a:ext uri="{FF2B5EF4-FFF2-40B4-BE49-F238E27FC236}">
                <a16:creationId xmlns:a16="http://schemas.microsoft.com/office/drawing/2014/main" id="{3DE8F060-7606-4CFF-9A48-21E79A15BD88}"/>
              </a:ext>
            </a:extLst>
          </p:cNvPr>
          <p:cNvSpPr txBox="1"/>
          <p:nvPr/>
        </p:nvSpPr>
        <p:spPr>
          <a:xfrm>
            <a:off x="1966089" y="369479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Controls Lambda</a:t>
            </a:r>
          </a:p>
        </p:txBody>
      </p:sp>
      <p:sp>
        <p:nvSpPr>
          <p:cNvPr id="22" name="TextBox 21">
            <a:extLst>
              <a:ext uri="{FF2B5EF4-FFF2-40B4-BE49-F238E27FC236}">
                <a16:creationId xmlns:a16="http://schemas.microsoft.com/office/drawing/2014/main" id="{8F92D4C5-08E8-4E9C-BC9C-0FC329436A7C}"/>
              </a:ext>
            </a:extLst>
          </p:cNvPr>
          <p:cNvSpPr txBox="1"/>
          <p:nvPr/>
        </p:nvSpPr>
        <p:spPr>
          <a:xfrm>
            <a:off x="1966089" y="4697186"/>
            <a:ext cx="17340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MIMO</a:t>
            </a:r>
          </a:p>
        </p:txBody>
      </p:sp>
      <p:sp>
        <p:nvSpPr>
          <p:cNvPr id="24" name="TextBox 23">
            <a:extLst>
              <a:ext uri="{FF2B5EF4-FFF2-40B4-BE49-F238E27FC236}">
                <a16:creationId xmlns:a16="http://schemas.microsoft.com/office/drawing/2014/main" id="{A78EFA4F-EF3C-40F6-A50A-3067EBD9ED00}"/>
              </a:ext>
            </a:extLst>
          </p:cNvPr>
          <p:cNvSpPr txBox="1"/>
          <p:nvPr/>
        </p:nvSpPr>
        <p:spPr>
          <a:xfrm>
            <a:off x="6643004" y="1569691"/>
            <a:ext cx="46890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Can Be Moved to Other </a:t>
            </a:r>
            <a:endParaRPr lang="en-US"/>
          </a:p>
          <a:p>
            <a:r>
              <a:rPr lang="en-US" sz="2400"/>
              <a:t>Sections</a:t>
            </a:r>
            <a:endParaRPr lang="en-US"/>
          </a:p>
        </p:txBody>
      </p:sp>
      <p:sp>
        <p:nvSpPr>
          <p:cNvPr id="25" name="TextBox 24">
            <a:extLst>
              <a:ext uri="{FF2B5EF4-FFF2-40B4-BE49-F238E27FC236}">
                <a16:creationId xmlns:a16="http://schemas.microsoft.com/office/drawing/2014/main" id="{FE72901B-0DC7-4E77-A5E5-8B9A8540AB15}"/>
              </a:ext>
            </a:extLst>
          </p:cNvPr>
          <p:cNvSpPr txBox="1"/>
          <p:nvPr/>
        </p:nvSpPr>
        <p:spPr>
          <a:xfrm>
            <a:off x="6657753" y="268190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Measure Error</a:t>
            </a:r>
          </a:p>
        </p:txBody>
      </p:sp>
      <p:sp>
        <p:nvSpPr>
          <p:cNvPr id="26" name="TextBox 25">
            <a:extLst>
              <a:ext uri="{FF2B5EF4-FFF2-40B4-BE49-F238E27FC236}">
                <a16:creationId xmlns:a16="http://schemas.microsoft.com/office/drawing/2014/main" id="{3E910ACF-1265-4209-ACE2-BADBDE903331}"/>
              </a:ext>
            </a:extLst>
          </p:cNvPr>
          <p:cNvSpPr txBox="1"/>
          <p:nvPr/>
        </p:nvSpPr>
        <p:spPr>
          <a:xfrm>
            <a:off x="6672501" y="3487581"/>
            <a:ext cx="594087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Can Handle Changed Engine </a:t>
            </a:r>
          </a:p>
          <a:p>
            <a:r>
              <a:rPr lang="en-US" sz="2400"/>
              <a:t>Parameters</a:t>
            </a:r>
          </a:p>
        </p:txBody>
      </p:sp>
      <p:sp>
        <p:nvSpPr>
          <p:cNvPr id="27" name="TextBox 26">
            <a:extLst>
              <a:ext uri="{FF2B5EF4-FFF2-40B4-BE49-F238E27FC236}">
                <a16:creationId xmlns:a16="http://schemas.microsoft.com/office/drawing/2014/main" id="{6D044162-F654-4EC2-AF2A-EBE330342F8D}"/>
              </a:ext>
            </a:extLst>
          </p:cNvPr>
          <p:cNvSpPr txBox="1"/>
          <p:nvPr/>
        </p:nvSpPr>
        <p:spPr>
          <a:xfrm>
            <a:off x="6643005" y="4643711"/>
            <a:ext cx="40222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Improve Time Response</a:t>
            </a:r>
          </a:p>
        </p:txBody>
      </p:sp>
      <p:grpSp>
        <p:nvGrpSpPr>
          <p:cNvPr id="32" name="Group 1">
            <a:extLst>
              <a:ext uri="{FF2B5EF4-FFF2-40B4-BE49-F238E27FC236}">
                <a16:creationId xmlns:a16="http://schemas.microsoft.com/office/drawing/2014/main" id="{19EF30E6-4349-4A66-83B0-803B3C34A23F}"/>
              </a:ext>
            </a:extLst>
          </p:cNvPr>
          <p:cNvGrpSpPr/>
          <p:nvPr/>
        </p:nvGrpSpPr>
        <p:grpSpPr>
          <a:xfrm>
            <a:off x="5611586" y="3476218"/>
            <a:ext cx="982437" cy="859973"/>
            <a:chOff x="4577443" y="4142014"/>
            <a:chExt cx="1064079" cy="914401"/>
          </a:xfrm>
        </p:grpSpPr>
        <p:grpSp>
          <p:nvGrpSpPr>
            <p:cNvPr id="31" name="Group 6">
              <a:extLst>
                <a:ext uri="{FF2B5EF4-FFF2-40B4-BE49-F238E27FC236}">
                  <a16:creationId xmlns:a16="http://schemas.microsoft.com/office/drawing/2014/main" id="{96D128BC-0AAD-49F6-8BAA-73F273948C97}"/>
                </a:ext>
              </a:extLst>
            </p:cNvPr>
            <p:cNvGrpSpPr/>
            <p:nvPr/>
          </p:nvGrpSpPr>
          <p:grpSpPr>
            <a:xfrm>
              <a:off x="4577443" y="4142014"/>
              <a:ext cx="925286" cy="914400"/>
              <a:chOff x="4577443" y="4142014"/>
              <a:chExt cx="925286" cy="914400"/>
            </a:xfrm>
          </p:grpSpPr>
          <p:pic>
            <p:nvPicPr>
              <p:cNvPr id="19" name="Graphic 19" descr="Man changing baby">
                <a:extLst>
                  <a:ext uri="{FF2B5EF4-FFF2-40B4-BE49-F238E27FC236}">
                    <a16:creationId xmlns:a16="http://schemas.microsoft.com/office/drawing/2014/main" id="{52612DBB-5154-4ACB-962F-3DF3BE72490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77443" y="4142014"/>
                <a:ext cx="914400" cy="914400"/>
              </a:xfrm>
              <a:prstGeom prst="rect">
                <a:avLst/>
              </a:prstGeom>
            </p:spPr>
          </p:pic>
          <p:sp>
            <p:nvSpPr>
              <p:cNvPr id="29" name="Rectangle 14">
                <a:extLst>
                  <a:ext uri="{FF2B5EF4-FFF2-40B4-BE49-F238E27FC236}">
                    <a16:creationId xmlns:a16="http://schemas.microsoft.com/office/drawing/2014/main" id="{01E8FC46-A496-4B1B-98DB-F30D62AF5CDB}"/>
                  </a:ext>
                </a:extLst>
              </p:cNvPr>
              <p:cNvSpPr/>
              <p:nvPr/>
            </p:nvSpPr>
            <p:spPr>
              <a:xfrm>
                <a:off x="4931229" y="4577443"/>
                <a:ext cx="571500" cy="353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20" name="Graphic 27" descr="Convertible">
              <a:extLst>
                <a:ext uri="{FF2B5EF4-FFF2-40B4-BE49-F238E27FC236}">
                  <a16:creationId xmlns:a16="http://schemas.microsoft.com/office/drawing/2014/main" id="{38DCB6EB-CB78-4387-86EB-886405234ED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17621" y="4305299"/>
              <a:ext cx="723901" cy="751116"/>
            </a:xfrm>
            <a:prstGeom prst="rect">
              <a:avLst/>
            </a:prstGeom>
          </p:spPr>
        </p:pic>
      </p:grpSp>
    </p:spTree>
    <p:extLst>
      <p:ext uri="{BB962C8B-B14F-4D97-AF65-F5344CB8AC3E}">
        <p14:creationId xmlns:p14="http://schemas.microsoft.com/office/powerpoint/2010/main" val="3434706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MPC Background</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15</a:t>
            </a:r>
            <a:endParaRPr/>
          </a:p>
        </p:txBody>
      </p:sp>
      <p:sp>
        <p:nvSpPr>
          <p:cNvPr id="3" name="TextBox 2"/>
          <p:cNvSpPr txBox="1"/>
          <p:nvPr/>
        </p:nvSpPr>
        <p:spPr>
          <a:xfrm>
            <a:off x="890806" y="1620181"/>
            <a:ext cx="10230947" cy="1415772"/>
          </a:xfrm>
          <a:prstGeom prst="rect">
            <a:avLst/>
          </a:prstGeom>
          <a:noFill/>
        </p:spPr>
        <p:txBody>
          <a:bodyPr wrap="square" lIns="91440" tIns="45720" rIns="91440" bIns="45720" rtlCol="0" anchor="t">
            <a:spAutoFit/>
          </a:bodyPr>
          <a:lstStyle/>
          <a:p>
            <a:endParaRPr lang="en-US"/>
          </a:p>
          <a:p>
            <a:pPr marL="342900" indent="-342900">
              <a:buFont typeface="Arial" charset="0"/>
              <a:buChar char="•"/>
            </a:pPr>
            <a:r>
              <a:rPr lang="en-US" sz="2400"/>
              <a:t>Final Design Chosen: </a:t>
            </a:r>
            <a:r>
              <a:rPr lang="en-US" sz="2400" u="sng"/>
              <a:t>Quadratic MIMO MPC After Tables</a:t>
            </a:r>
            <a:endParaRPr lang="en-US" sz="2400"/>
          </a:p>
          <a:p>
            <a:pPr marL="342900" lvl="1" indent="-342900">
              <a:buFont typeface="Arial" charset="0"/>
              <a:buChar char="•"/>
            </a:pPr>
            <a:r>
              <a:rPr lang="en-US" sz="2400"/>
              <a:t>Constraints, models, input, output are all defined by the design team</a:t>
            </a:r>
          </a:p>
          <a:p>
            <a:endParaRPr lang="en-US" sz="2400"/>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
        <p:nvSpPr>
          <p:cNvPr id="4" name="Rectangle 3">
            <a:extLst>
              <a:ext uri="{FF2B5EF4-FFF2-40B4-BE49-F238E27FC236}">
                <a16:creationId xmlns:a16="http://schemas.microsoft.com/office/drawing/2014/main" id="{469D118B-CCB4-4C81-BEDB-84A54E753EEE}"/>
              </a:ext>
            </a:extLst>
          </p:cNvPr>
          <p:cNvSpPr/>
          <p:nvPr/>
        </p:nvSpPr>
        <p:spPr>
          <a:xfrm>
            <a:off x="727182" y="2913385"/>
            <a:ext cx="2446420" cy="1851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a:cs typeface="Arial"/>
              </a:rPr>
              <a:t>Matlab </a:t>
            </a:r>
            <a:r>
              <a:rPr lang="en-US" sz="3000" err="1">
                <a:cs typeface="Arial"/>
              </a:rPr>
              <a:t>Blockset</a:t>
            </a:r>
            <a:endParaRPr lang="en-US" sz="3000">
              <a:cs typeface="Arial"/>
            </a:endParaRPr>
          </a:p>
        </p:txBody>
      </p:sp>
      <p:cxnSp>
        <p:nvCxnSpPr>
          <p:cNvPr id="8" name="Straight Arrow Connector 7">
            <a:extLst>
              <a:ext uri="{FF2B5EF4-FFF2-40B4-BE49-F238E27FC236}">
                <a16:creationId xmlns:a16="http://schemas.microsoft.com/office/drawing/2014/main" id="{FE219C6F-668B-4521-9B9D-09BC3C17FED9}"/>
              </a:ext>
            </a:extLst>
          </p:cNvPr>
          <p:cNvCxnSpPr>
            <a:cxnSpLocks/>
          </p:cNvCxnSpPr>
          <p:nvPr/>
        </p:nvCxnSpPr>
        <p:spPr>
          <a:xfrm>
            <a:off x="3281262" y="3366287"/>
            <a:ext cx="1022581" cy="71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358A3F8-4663-4F33-839D-27619FC3B25E}"/>
              </a:ext>
            </a:extLst>
          </p:cNvPr>
          <p:cNvSpPr txBox="1"/>
          <p:nvPr/>
        </p:nvSpPr>
        <p:spPr>
          <a:xfrm>
            <a:off x="3264649" y="2800884"/>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Throttle </a:t>
            </a:r>
          </a:p>
          <a:p>
            <a:r>
              <a:rPr lang="en-US" sz="1600"/>
              <a:t>Command</a:t>
            </a:r>
          </a:p>
        </p:txBody>
      </p:sp>
      <p:sp>
        <p:nvSpPr>
          <p:cNvPr id="11" name="TextBox 10">
            <a:extLst>
              <a:ext uri="{FF2B5EF4-FFF2-40B4-BE49-F238E27FC236}">
                <a16:creationId xmlns:a16="http://schemas.microsoft.com/office/drawing/2014/main" id="{79B830F5-C6DA-4B53-A4C5-2705FD79419F}"/>
              </a:ext>
            </a:extLst>
          </p:cNvPr>
          <p:cNvSpPr txBox="1"/>
          <p:nvPr/>
        </p:nvSpPr>
        <p:spPr>
          <a:xfrm>
            <a:off x="3219309" y="3492370"/>
            <a:ext cx="14067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err="1"/>
              <a:t>Wastegate</a:t>
            </a:r>
            <a:r>
              <a:rPr lang="en-US" sz="1600"/>
              <a:t> Command</a:t>
            </a:r>
          </a:p>
        </p:txBody>
      </p:sp>
      <p:sp>
        <p:nvSpPr>
          <p:cNvPr id="13" name="TextBox 12">
            <a:extLst>
              <a:ext uri="{FF2B5EF4-FFF2-40B4-BE49-F238E27FC236}">
                <a16:creationId xmlns:a16="http://schemas.microsoft.com/office/drawing/2014/main" id="{D243E156-2CF9-4C06-9E08-24EE04B52AFB}"/>
              </a:ext>
            </a:extLst>
          </p:cNvPr>
          <p:cNvSpPr txBox="1"/>
          <p:nvPr/>
        </p:nvSpPr>
        <p:spPr>
          <a:xfrm>
            <a:off x="7044040" y="2974294"/>
            <a:ext cx="17350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New Throttle Command</a:t>
            </a:r>
          </a:p>
        </p:txBody>
      </p:sp>
      <p:sp>
        <p:nvSpPr>
          <p:cNvPr id="14" name="TextBox 13">
            <a:extLst>
              <a:ext uri="{FF2B5EF4-FFF2-40B4-BE49-F238E27FC236}">
                <a16:creationId xmlns:a16="http://schemas.microsoft.com/office/drawing/2014/main" id="{586FF05E-3A62-4884-96D4-86BE7F41E8D5}"/>
              </a:ext>
            </a:extLst>
          </p:cNvPr>
          <p:cNvSpPr txBox="1"/>
          <p:nvPr/>
        </p:nvSpPr>
        <p:spPr>
          <a:xfrm>
            <a:off x="7044040" y="3694604"/>
            <a:ext cx="1600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New </a:t>
            </a:r>
            <a:r>
              <a:rPr lang="en-US" sz="1600" err="1"/>
              <a:t>Wastegate</a:t>
            </a:r>
            <a:r>
              <a:rPr lang="en-US" sz="1600"/>
              <a:t> Command</a:t>
            </a:r>
          </a:p>
        </p:txBody>
      </p:sp>
      <p:sp>
        <p:nvSpPr>
          <p:cNvPr id="9" name="Rectangle 8">
            <a:extLst>
              <a:ext uri="{FF2B5EF4-FFF2-40B4-BE49-F238E27FC236}">
                <a16:creationId xmlns:a16="http://schemas.microsoft.com/office/drawing/2014/main" id="{7835F1E9-0BF3-4A31-89AF-19C162B75B02}"/>
              </a:ext>
            </a:extLst>
          </p:cNvPr>
          <p:cNvSpPr/>
          <p:nvPr/>
        </p:nvSpPr>
        <p:spPr>
          <a:xfrm>
            <a:off x="8586807" y="2875408"/>
            <a:ext cx="1651898" cy="1889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cs typeface="Arial"/>
              </a:rPr>
              <a:t>Plant</a:t>
            </a:r>
            <a:endParaRPr lang="en-US" sz="3000"/>
          </a:p>
        </p:txBody>
      </p:sp>
      <p:sp>
        <p:nvSpPr>
          <p:cNvPr id="19" name="TextBox 18">
            <a:extLst>
              <a:ext uri="{FF2B5EF4-FFF2-40B4-BE49-F238E27FC236}">
                <a16:creationId xmlns:a16="http://schemas.microsoft.com/office/drawing/2014/main" id="{BDAC49AF-877D-4FC3-809F-6E4D10B29CD2}"/>
              </a:ext>
            </a:extLst>
          </p:cNvPr>
          <p:cNvSpPr txBox="1"/>
          <p:nvPr/>
        </p:nvSpPr>
        <p:spPr>
          <a:xfrm>
            <a:off x="10257072" y="3129626"/>
            <a:ext cx="15243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More accurate torque value</a:t>
            </a:r>
          </a:p>
        </p:txBody>
      </p:sp>
      <p:sp>
        <p:nvSpPr>
          <p:cNvPr id="21" name="TextBox 20">
            <a:extLst>
              <a:ext uri="{FF2B5EF4-FFF2-40B4-BE49-F238E27FC236}">
                <a16:creationId xmlns:a16="http://schemas.microsoft.com/office/drawing/2014/main" id="{781581F3-E12F-4982-96C2-B25F5C572ECB}"/>
              </a:ext>
            </a:extLst>
          </p:cNvPr>
          <p:cNvSpPr txBox="1"/>
          <p:nvPr/>
        </p:nvSpPr>
        <p:spPr>
          <a:xfrm>
            <a:off x="3220028" y="4107099"/>
            <a:ext cx="11664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Torque Command</a:t>
            </a:r>
          </a:p>
        </p:txBody>
      </p:sp>
      <p:sp>
        <p:nvSpPr>
          <p:cNvPr id="22" name="Rectangle 21">
            <a:extLst>
              <a:ext uri="{FF2B5EF4-FFF2-40B4-BE49-F238E27FC236}">
                <a16:creationId xmlns:a16="http://schemas.microsoft.com/office/drawing/2014/main" id="{469D118B-CCB4-4C81-BEDB-84A54E753EEE}"/>
              </a:ext>
            </a:extLst>
          </p:cNvPr>
          <p:cNvSpPr/>
          <p:nvPr/>
        </p:nvSpPr>
        <p:spPr>
          <a:xfrm>
            <a:off x="4551194" y="2875408"/>
            <a:ext cx="2446420" cy="188997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a:solidFill>
                  <a:schemeClr val="tx1"/>
                </a:solidFill>
                <a:cs typeface="Arial"/>
              </a:rPr>
              <a:t>MPC Controller</a:t>
            </a:r>
          </a:p>
        </p:txBody>
      </p:sp>
      <p:cxnSp>
        <p:nvCxnSpPr>
          <p:cNvPr id="23" name="Straight Arrow Connector 22">
            <a:extLst>
              <a:ext uri="{FF2B5EF4-FFF2-40B4-BE49-F238E27FC236}">
                <a16:creationId xmlns:a16="http://schemas.microsoft.com/office/drawing/2014/main" id="{FE219C6F-668B-4521-9B9D-09BC3C17FED9}"/>
              </a:ext>
            </a:extLst>
          </p:cNvPr>
          <p:cNvCxnSpPr>
            <a:cxnSpLocks/>
          </p:cNvCxnSpPr>
          <p:nvPr/>
        </p:nvCxnSpPr>
        <p:spPr>
          <a:xfrm>
            <a:off x="3281262" y="4059417"/>
            <a:ext cx="1022581" cy="71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219C6F-668B-4521-9B9D-09BC3C17FED9}"/>
              </a:ext>
            </a:extLst>
          </p:cNvPr>
          <p:cNvCxnSpPr>
            <a:cxnSpLocks/>
          </p:cNvCxnSpPr>
          <p:nvPr/>
        </p:nvCxnSpPr>
        <p:spPr>
          <a:xfrm>
            <a:off x="3291960" y="4684676"/>
            <a:ext cx="1022581" cy="71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E219C6F-668B-4521-9B9D-09BC3C17FED9}"/>
              </a:ext>
            </a:extLst>
          </p:cNvPr>
          <p:cNvCxnSpPr>
            <a:cxnSpLocks/>
          </p:cNvCxnSpPr>
          <p:nvPr/>
        </p:nvCxnSpPr>
        <p:spPr>
          <a:xfrm>
            <a:off x="7084976" y="3591647"/>
            <a:ext cx="129023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E219C6F-668B-4521-9B9D-09BC3C17FED9}"/>
              </a:ext>
            </a:extLst>
          </p:cNvPr>
          <p:cNvCxnSpPr>
            <a:cxnSpLocks/>
          </p:cNvCxnSpPr>
          <p:nvPr/>
        </p:nvCxnSpPr>
        <p:spPr>
          <a:xfrm>
            <a:off x="7059981" y="4524447"/>
            <a:ext cx="14178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E219C6F-668B-4521-9B9D-09BC3C17FED9}"/>
              </a:ext>
            </a:extLst>
          </p:cNvPr>
          <p:cNvCxnSpPr>
            <a:cxnSpLocks/>
          </p:cNvCxnSpPr>
          <p:nvPr/>
        </p:nvCxnSpPr>
        <p:spPr>
          <a:xfrm>
            <a:off x="10324869" y="3777559"/>
            <a:ext cx="145660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55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55EF-76D5-43F6-A10E-9447D4ECDBA6}"/>
              </a:ext>
            </a:extLst>
          </p:cNvPr>
          <p:cNvSpPr>
            <a:spLocks noGrp="1"/>
          </p:cNvSpPr>
          <p:nvPr>
            <p:ph type="title"/>
          </p:nvPr>
        </p:nvSpPr>
        <p:spPr>
          <a:xfrm>
            <a:off x="838200" y="659230"/>
            <a:ext cx="10515600" cy="1325563"/>
          </a:xfrm>
        </p:spPr>
        <p:txBody>
          <a:bodyPr>
            <a:normAutofit/>
          </a:bodyPr>
          <a:lstStyle/>
          <a:p>
            <a:r>
              <a:rPr lang="en-US" sz="5000" dirty="0"/>
              <a:t>MPC </a:t>
            </a:r>
            <a:r>
              <a:rPr lang="en-US" sz="5000"/>
              <a:t>Components</a:t>
            </a:r>
            <a:endParaRPr lang="en-US" sz="5000" dirty="0" err="1"/>
          </a:p>
        </p:txBody>
      </p:sp>
      <p:sp>
        <p:nvSpPr>
          <p:cNvPr id="3" name="Slide Number Placeholder 2">
            <a:extLst>
              <a:ext uri="{FF2B5EF4-FFF2-40B4-BE49-F238E27FC236}">
                <a16:creationId xmlns:a16="http://schemas.microsoft.com/office/drawing/2014/main" id="{0652655C-7F55-4E7B-B5BE-9C06388FD9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16</a:t>
            </a:fld>
            <a:endParaRPr lang="en-US"/>
          </a:p>
        </p:txBody>
      </p:sp>
      <p:sp>
        <p:nvSpPr>
          <p:cNvPr id="4" name="Text Placeholder 3">
            <a:extLst>
              <a:ext uri="{FF2B5EF4-FFF2-40B4-BE49-F238E27FC236}">
                <a16:creationId xmlns:a16="http://schemas.microsoft.com/office/drawing/2014/main" id="{7ADCCFC1-3630-4C6B-85E8-651CEFD53042}"/>
              </a:ext>
            </a:extLst>
          </p:cNvPr>
          <p:cNvSpPr>
            <a:spLocks noGrp="1"/>
          </p:cNvSpPr>
          <p:nvPr>
            <p:ph type="body" idx="1"/>
          </p:nvPr>
        </p:nvSpPr>
        <p:spPr>
          <a:xfrm>
            <a:off x="6860674" y="6560557"/>
            <a:ext cx="1828800" cy="310896"/>
          </a:xfrm>
        </p:spPr>
        <p:txBody>
          <a:bodyPr/>
          <a:lstStyle/>
          <a:p>
            <a:endParaRPr lang="en-US"/>
          </a:p>
        </p:txBody>
      </p:sp>
      <p:grpSp>
        <p:nvGrpSpPr>
          <p:cNvPr id="20" name="Group 19">
            <a:extLst>
              <a:ext uri="{FF2B5EF4-FFF2-40B4-BE49-F238E27FC236}">
                <a16:creationId xmlns:a16="http://schemas.microsoft.com/office/drawing/2014/main" id="{F263DEF2-0D60-41AE-B6F7-F31B223DBB4E}"/>
              </a:ext>
            </a:extLst>
          </p:cNvPr>
          <p:cNvGrpSpPr/>
          <p:nvPr/>
        </p:nvGrpSpPr>
        <p:grpSpPr>
          <a:xfrm>
            <a:off x="2064851" y="1350879"/>
            <a:ext cx="7765473" cy="4553120"/>
            <a:chOff x="2064851" y="1056774"/>
            <a:chExt cx="7765473" cy="4553120"/>
          </a:xfrm>
        </p:grpSpPr>
        <p:pic>
          <p:nvPicPr>
            <p:cNvPr id="5" name="Picture 5" descr="Diagram, schematic&#10;&#10;Description automatically generated">
              <a:extLst>
                <a:ext uri="{FF2B5EF4-FFF2-40B4-BE49-F238E27FC236}">
                  <a16:creationId xmlns:a16="http://schemas.microsoft.com/office/drawing/2014/main" id="{8113B48C-0FEF-43EE-99B1-1370C4F12F11}"/>
                </a:ext>
              </a:extLst>
            </p:cNvPr>
            <p:cNvPicPr>
              <a:picLocks noChangeAspect="1"/>
            </p:cNvPicPr>
            <p:nvPr/>
          </p:nvPicPr>
          <p:blipFill>
            <a:blip r:embed="rId3"/>
            <a:stretch>
              <a:fillRect/>
            </a:stretch>
          </p:blipFill>
          <p:spPr>
            <a:xfrm>
              <a:off x="2152895" y="1293184"/>
              <a:ext cx="7578435" cy="4316710"/>
            </a:xfrm>
            <a:prstGeom prst="rect">
              <a:avLst/>
            </a:prstGeom>
          </p:spPr>
        </p:pic>
        <p:sp>
          <p:nvSpPr>
            <p:cNvPr id="7" name="Rectangle 16">
              <a:extLst>
                <a:ext uri="{FF2B5EF4-FFF2-40B4-BE49-F238E27FC236}">
                  <a16:creationId xmlns:a16="http://schemas.microsoft.com/office/drawing/2014/main" id="{0D4879CF-81F8-46ED-AF72-2AFC856A491F}"/>
                </a:ext>
              </a:extLst>
            </p:cNvPr>
            <p:cNvSpPr/>
            <p:nvPr/>
          </p:nvSpPr>
          <p:spPr>
            <a:xfrm>
              <a:off x="6821877" y="1913683"/>
              <a:ext cx="706582" cy="401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9">
              <a:extLst>
                <a:ext uri="{FF2B5EF4-FFF2-40B4-BE49-F238E27FC236}">
                  <a16:creationId xmlns:a16="http://schemas.microsoft.com/office/drawing/2014/main" id="{8B7AC507-5BBD-4710-85EE-78BEED0B7331}"/>
                </a:ext>
              </a:extLst>
            </p:cNvPr>
            <p:cNvSpPr/>
            <p:nvPr/>
          </p:nvSpPr>
          <p:spPr>
            <a:xfrm>
              <a:off x="8775368" y="2814229"/>
              <a:ext cx="526473" cy="387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0">
              <a:extLst>
                <a:ext uri="{FF2B5EF4-FFF2-40B4-BE49-F238E27FC236}">
                  <a16:creationId xmlns:a16="http://schemas.microsoft.com/office/drawing/2014/main" id="{A36A3698-D7D5-4741-BECD-3A8B688CA2DB}"/>
                </a:ext>
              </a:extLst>
            </p:cNvPr>
            <p:cNvSpPr/>
            <p:nvPr/>
          </p:nvSpPr>
          <p:spPr>
            <a:xfrm>
              <a:off x="5796640" y="2826518"/>
              <a:ext cx="1330036" cy="686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2">
              <a:extLst>
                <a:ext uri="{FF2B5EF4-FFF2-40B4-BE49-F238E27FC236}">
                  <a16:creationId xmlns:a16="http://schemas.microsoft.com/office/drawing/2014/main" id="{DEFCECB7-5FF9-44C7-AB4E-1FED21188769}"/>
                </a:ext>
              </a:extLst>
            </p:cNvPr>
            <p:cNvSpPr/>
            <p:nvPr/>
          </p:nvSpPr>
          <p:spPr>
            <a:xfrm>
              <a:off x="3690750" y="2828083"/>
              <a:ext cx="1288473" cy="623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3">
              <a:extLst>
                <a:ext uri="{FF2B5EF4-FFF2-40B4-BE49-F238E27FC236}">
                  <a16:creationId xmlns:a16="http://schemas.microsoft.com/office/drawing/2014/main" id="{3C457472-1CB3-4C74-90F4-E01C702CC4AE}"/>
                </a:ext>
              </a:extLst>
            </p:cNvPr>
            <p:cNvSpPr/>
            <p:nvPr/>
          </p:nvSpPr>
          <p:spPr>
            <a:xfrm>
              <a:off x="2064851" y="2113680"/>
              <a:ext cx="1227021" cy="707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4">
              <a:extLst>
                <a:ext uri="{FF2B5EF4-FFF2-40B4-BE49-F238E27FC236}">
                  <a16:creationId xmlns:a16="http://schemas.microsoft.com/office/drawing/2014/main" id="{BABC66C1-139A-487B-A313-ADC04DA96ED8}"/>
                </a:ext>
              </a:extLst>
            </p:cNvPr>
            <p:cNvSpPr/>
            <p:nvPr/>
          </p:nvSpPr>
          <p:spPr>
            <a:xfrm>
              <a:off x="9131787" y="1720390"/>
              <a:ext cx="698537" cy="387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25">
              <a:extLst>
                <a:ext uri="{FF2B5EF4-FFF2-40B4-BE49-F238E27FC236}">
                  <a16:creationId xmlns:a16="http://schemas.microsoft.com/office/drawing/2014/main" id="{E7A29D53-6FC7-485F-A20E-18BC5BC571F3}"/>
                </a:ext>
              </a:extLst>
            </p:cNvPr>
            <p:cNvCxnSpPr/>
            <p:nvPr/>
          </p:nvCxnSpPr>
          <p:spPr>
            <a:xfrm>
              <a:off x="7183741" y="2043152"/>
              <a:ext cx="0" cy="196645"/>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ACC0C7B8-2714-4A07-8C8C-27FC63AB5D15}"/>
                </a:ext>
              </a:extLst>
            </p:cNvPr>
            <p:cNvSpPr/>
            <p:nvPr/>
          </p:nvSpPr>
          <p:spPr>
            <a:xfrm>
              <a:off x="7804484" y="1056774"/>
              <a:ext cx="1193130" cy="962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EAE3A6E-E16A-450F-824A-B8072504E12A}"/>
              </a:ext>
            </a:extLst>
          </p:cNvPr>
          <p:cNvSpPr/>
          <p:nvPr/>
        </p:nvSpPr>
        <p:spPr>
          <a:xfrm>
            <a:off x="1726675" y="2334724"/>
            <a:ext cx="1450257" cy="663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Desired Torque Value(s)</a:t>
            </a:r>
          </a:p>
        </p:txBody>
      </p:sp>
      <p:sp>
        <p:nvSpPr>
          <p:cNvPr id="19" name="Rectangle 18">
            <a:extLst>
              <a:ext uri="{FF2B5EF4-FFF2-40B4-BE49-F238E27FC236}">
                <a16:creationId xmlns:a16="http://schemas.microsoft.com/office/drawing/2014/main" id="{85D90EEE-CD99-493B-90F8-581496CA4D55}"/>
              </a:ext>
            </a:extLst>
          </p:cNvPr>
          <p:cNvSpPr/>
          <p:nvPr/>
        </p:nvSpPr>
        <p:spPr>
          <a:xfrm>
            <a:off x="9688324" y="2197374"/>
            <a:ext cx="1450257" cy="663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Actual Torque Value(s)</a:t>
            </a:r>
          </a:p>
        </p:txBody>
      </p:sp>
      <p:cxnSp>
        <p:nvCxnSpPr>
          <p:cNvPr id="22" name="Straight Arrow Connector 21">
            <a:extLst>
              <a:ext uri="{FF2B5EF4-FFF2-40B4-BE49-F238E27FC236}">
                <a16:creationId xmlns:a16="http://schemas.microsoft.com/office/drawing/2014/main" id="{19A83A3C-A53E-41C2-97C1-F742F8199CFA}"/>
              </a:ext>
            </a:extLst>
          </p:cNvPr>
          <p:cNvCxnSpPr/>
          <p:nvPr/>
        </p:nvCxnSpPr>
        <p:spPr>
          <a:xfrm flipH="1">
            <a:off x="7329082" y="1498806"/>
            <a:ext cx="207622" cy="1112356"/>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643E9342-D35F-452A-A0F5-A3CE31B65ACE}"/>
              </a:ext>
            </a:extLst>
          </p:cNvPr>
          <p:cNvSpPr/>
          <p:nvPr/>
        </p:nvSpPr>
        <p:spPr>
          <a:xfrm>
            <a:off x="7435502" y="728927"/>
            <a:ext cx="1481838" cy="695673"/>
          </a:xfrm>
          <a:prstGeom prst="roundRect">
            <a:avLst/>
          </a:prstGeom>
          <a:ln w="12700">
            <a:solidFill>
              <a:schemeClr val="accent2"/>
            </a:solidFill>
            <a:prstDash val="sysDot"/>
            <a:extLst>
              <a:ext uri="{C807C97D-BFC1-408E-A445-0C87EB9F89A2}">
                <ask:lineSketchStyleProps xmlns:ask="http://schemas.microsoft.com/office/drawing/2018/sketchyshapes" sd="3499211612">
                  <a:custGeom>
                    <a:avLst/>
                    <a:gdLst>
                      <a:gd name="connsiteX0" fmla="*/ 0 w 1348154"/>
                      <a:gd name="connsiteY0" fmla="*/ 102579 h 615463"/>
                      <a:gd name="connsiteX1" fmla="*/ 102579 w 1348154"/>
                      <a:gd name="connsiteY1" fmla="*/ 0 h 615463"/>
                      <a:gd name="connsiteX2" fmla="*/ 685507 w 1348154"/>
                      <a:gd name="connsiteY2" fmla="*/ 0 h 615463"/>
                      <a:gd name="connsiteX3" fmla="*/ 1245575 w 1348154"/>
                      <a:gd name="connsiteY3" fmla="*/ 0 h 615463"/>
                      <a:gd name="connsiteX4" fmla="*/ 1348154 w 1348154"/>
                      <a:gd name="connsiteY4" fmla="*/ 102579 h 615463"/>
                      <a:gd name="connsiteX5" fmla="*/ 1348154 w 1348154"/>
                      <a:gd name="connsiteY5" fmla="*/ 512884 h 615463"/>
                      <a:gd name="connsiteX6" fmla="*/ 1245575 w 1348154"/>
                      <a:gd name="connsiteY6" fmla="*/ 615463 h 615463"/>
                      <a:gd name="connsiteX7" fmla="*/ 708367 w 1348154"/>
                      <a:gd name="connsiteY7" fmla="*/ 615463 h 615463"/>
                      <a:gd name="connsiteX8" fmla="*/ 102579 w 1348154"/>
                      <a:gd name="connsiteY8" fmla="*/ 615463 h 615463"/>
                      <a:gd name="connsiteX9" fmla="*/ 0 w 1348154"/>
                      <a:gd name="connsiteY9" fmla="*/ 512884 h 615463"/>
                      <a:gd name="connsiteX10" fmla="*/ 0 w 1348154"/>
                      <a:gd name="connsiteY10" fmla="*/ 102579 h 61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154" h="615463" fill="none" extrusionOk="0">
                        <a:moveTo>
                          <a:pt x="0" y="102579"/>
                        </a:moveTo>
                        <a:cubicBezTo>
                          <a:pt x="-12267" y="57281"/>
                          <a:pt x="45318" y="11115"/>
                          <a:pt x="102579" y="0"/>
                        </a:cubicBezTo>
                        <a:cubicBezTo>
                          <a:pt x="367847" y="-6332"/>
                          <a:pt x="511371" y="65656"/>
                          <a:pt x="685507" y="0"/>
                        </a:cubicBezTo>
                        <a:cubicBezTo>
                          <a:pt x="859643" y="-65656"/>
                          <a:pt x="1119941" y="11503"/>
                          <a:pt x="1245575" y="0"/>
                        </a:cubicBezTo>
                        <a:cubicBezTo>
                          <a:pt x="1297623" y="-3470"/>
                          <a:pt x="1348129" y="51419"/>
                          <a:pt x="1348154" y="102579"/>
                        </a:cubicBezTo>
                        <a:cubicBezTo>
                          <a:pt x="1354237" y="248727"/>
                          <a:pt x="1337146" y="340007"/>
                          <a:pt x="1348154" y="512884"/>
                        </a:cubicBezTo>
                        <a:cubicBezTo>
                          <a:pt x="1355995" y="570483"/>
                          <a:pt x="1300113" y="623223"/>
                          <a:pt x="1245575" y="615463"/>
                        </a:cubicBezTo>
                        <a:cubicBezTo>
                          <a:pt x="1080517" y="617362"/>
                          <a:pt x="940006" y="559501"/>
                          <a:pt x="708367" y="615463"/>
                        </a:cubicBezTo>
                        <a:cubicBezTo>
                          <a:pt x="476728" y="671425"/>
                          <a:pt x="349516" y="589022"/>
                          <a:pt x="102579" y="615463"/>
                        </a:cubicBezTo>
                        <a:cubicBezTo>
                          <a:pt x="40675" y="601369"/>
                          <a:pt x="13492" y="560561"/>
                          <a:pt x="0" y="512884"/>
                        </a:cubicBezTo>
                        <a:cubicBezTo>
                          <a:pt x="-48677" y="318887"/>
                          <a:pt x="39917" y="270326"/>
                          <a:pt x="0" y="102579"/>
                        </a:cubicBezTo>
                        <a:close/>
                      </a:path>
                      <a:path w="1348154" h="615463" stroke="0" extrusionOk="0">
                        <a:moveTo>
                          <a:pt x="0" y="102579"/>
                        </a:moveTo>
                        <a:cubicBezTo>
                          <a:pt x="-4712" y="31133"/>
                          <a:pt x="43464" y="212"/>
                          <a:pt x="102579" y="0"/>
                        </a:cubicBezTo>
                        <a:cubicBezTo>
                          <a:pt x="339530" y="-67332"/>
                          <a:pt x="504415" y="24203"/>
                          <a:pt x="696937" y="0"/>
                        </a:cubicBezTo>
                        <a:cubicBezTo>
                          <a:pt x="889459" y="-24203"/>
                          <a:pt x="972066" y="6786"/>
                          <a:pt x="1245575" y="0"/>
                        </a:cubicBezTo>
                        <a:cubicBezTo>
                          <a:pt x="1295285" y="4819"/>
                          <a:pt x="1340673" y="39194"/>
                          <a:pt x="1348154" y="102579"/>
                        </a:cubicBezTo>
                        <a:cubicBezTo>
                          <a:pt x="1387403" y="250556"/>
                          <a:pt x="1334631" y="331347"/>
                          <a:pt x="1348154" y="512884"/>
                        </a:cubicBezTo>
                        <a:cubicBezTo>
                          <a:pt x="1342028" y="578381"/>
                          <a:pt x="1304529" y="623901"/>
                          <a:pt x="1245575" y="615463"/>
                        </a:cubicBezTo>
                        <a:cubicBezTo>
                          <a:pt x="1102737" y="679758"/>
                          <a:pt x="821260" y="581454"/>
                          <a:pt x="708367" y="615463"/>
                        </a:cubicBezTo>
                        <a:cubicBezTo>
                          <a:pt x="595474" y="649472"/>
                          <a:pt x="280401" y="601264"/>
                          <a:pt x="102579" y="615463"/>
                        </a:cubicBezTo>
                        <a:cubicBezTo>
                          <a:pt x="44014" y="614292"/>
                          <a:pt x="1404" y="569950"/>
                          <a:pt x="0" y="512884"/>
                        </a:cubicBezTo>
                        <a:cubicBezTo>
                          <a:pt x="-29450" y="346259"/>
                          <a:pt x="36733" y="290801"/>
                          <a:pt x="0" y="1025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MPC Outputs:</a:t>
            </a:r>
          </a:p>
          <a:p>
            <a:pPr algn="ctr"/>
            <a:r>
              <a:rPr lang="en-US" dirty="0">
                <a:ea typeface="+mn-lt"/>
                <a:cs typeface="+mn-lt"/>
              </a:rPr>
              <a:t>Throttle</a:t>
            </a:r>
          </a:p>
          <a:p>
            <a:pPr algn="ctr"/>
            <a:r>
              <a:rPr lang="en-US" dirty="0" err="1">
                <a:ea typeface="+mn-lt"/>
                <a:cs typeface="+mn-lt"/>
              </a:rPr>
              <a:t>Wastegate</a:t>
            </a:r>
            <a:endParaRPr lang="en-US" dirty="0">
              <a:ea typeface="+mn-lt"/>
              <a:cs typeface="+mn-lt"/>
            </a:endParaRPr>
          </a:p>
        </p:txBody>
      </p:sp>
      <p:sp>
        <p:nvSpPr>
          <p:cNvPr id="31" name="Google Shape;205;p3">
            <a:extLst>
              <a:ext uri="{FF2B5EF4-FFF2-40B4-BE49-F238E27FC236}">
                <a16:creationId xmlns:a16="http://schemas.microsoft.com/office/drawing/2014/main" id="{4F1300B2-A89D-47AF-B24F-5EE8C8124794}"/>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Tree>
    <p:extLst>
      <p:ext uri="{BB962C8B-B14F-4D97-AF65-F5344CB8AC3E}">
        <p14:creationId xmlns:p14="http://schemas.microsoft.com/office/powerpoint/2010/main" val="1776817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dirty="0"/>
              <a:t>MPC Design Approach</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17</a:t>
            </a:r>
            <a:endParaRPr dirty="0"/>
          </a:p>
        </p:txBody>
      </p:sp>
      <p:sp>
        <p:nvSpPr>
          <p:cNvPr id="3" name="TextBox 2"/>
          <p:cNvSpPr txBox="1"/>
          <p:nvPr/>
        </p:nvSpPr>
        <p:spPr>
          <a:xfrm>
            <a:off x="877437" y="1850786"/>
            <a:ext cx="4896947" cy="3631763"/>
          </a:xfrm>
          <a:prstGeom prst="rect">
            <a:avLst/>
          </a:prstGeom>
          <a:noFill/>
        </p:spPr>
        <p:txBody>
          <a:bodyPr wrap="square" lIns="91440" tIns="45720" rIns="91440" bIns="45720" rtlCol="0" anchor="t">
            <a:spAutoFit/>
          </a:bodyPr>
          <a:lstStyle/>
          <a:p>
            <a:endParaRPr lang="en-US" dirty="0"/>
          </a:p>
          <a:p>
            <a:pPr marL="342900" indent="-342900">
              <a:buChar char="•"/>
            </a:pPr>
            <a:r>
              <a:rPr lang="en-US" sz="2400" dirty="0"/>
              <a:t>Matlab includes MPC design software.</a:t>
            </a:r>
          </a:p>
          <a:p>
            <a:endParaRPr lang="en-US" sz="2400"/>
          </a:p>
          <a:p>
            <a:pPr marL="342900" indent="-342900">
              <a:buChar char="•"/>
            </a:pPr>
            <a:r>
              <a:rPr lang="en-US" sz="2400" dirty="0"/>
              <a:t>It is not the most intuitive, but far better than programming a new one.</a:t>
            </a:r>
          </a:p>
          <a:p>
            <a:endParaRPr lang="en-US" sz="2400"/>
          </a:p>
          <a:p>
            <a:pPr marL="342900" indent="-342900">
              <a:buChar char="•"/>
            </a:pPr>
            <a:r>
              <a:rPr lang="en-US" sz="2400" dirty="0"/>
              <a:t>Attempt to make a variation from the MPC-Simulink tutorial</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pic>
        <p:nvPicPr>
          <p:cNvPr id="4" name="Picture 4" descr="Graphical user interface, text, application&#10;&#10;Description automatically generated">
            <a:extLst>
              <a:ext uri="{FF2B5EF4-FFF2-40B4-BE49-F238E27FC236}">
                <a16:creationId xmlns:a16="http://schemas.microsoft.com/office/drawing/2014/main" id="{2DC0BF8A-F83C-43DE-A4C7-10C84B37F790}"/>
              </a:ext>
            </a:extLst>
          </p:cNvPr>
          <p:cNvPicPr>
            <a:picLocks noChangeAspect="1"/>
          </p:cNvPicPr>
          <p:nvPr/>
        </p:nvPicPr>
        <p:blipFill>
          <a:blip r:embed="rId3"/>
          <a:stretch>
            <a:fillRect/>
          </a:stretch>
        </p:blipFill>
        <p:spPr>
          <a:xfrm>
            <a:off x="5572991" y="2721207"/>
            <a:ext cx="3364832" cy="2859679"/>
          </a:xfrm>
          <a:prstGeom prst="rect">
            <a:avLst/>
          </a:prstGeom>
        </p:spPr>
      </p:pic>
      <p:pic>
        <p:nvPicPr>
          <p:cNvPr id="5" name="Picture 5" descr="Graphical user interface, text, application&#10;&#10;Description automatically generated">
            <a:extLst>
              <a:ext uri="{FF2B5EF4-FFF2-40B4-BE49-F238E27FC236}">
                <a16:creationId xmlns:a16="http://schemas.microsoft.com/office/drawing/2014/main" id="{59F15170-8A27-43BB-AEE5-BF7ABD1F6ADD}"/>
              </a:ext>
            </a:extLst>
          </p:cNvPr>
          <p:cNvPicPr>
            <a:picLocks noChangeAspect="1"/>
          </p:cNvPicPr>
          <p:nvPr/>
        </p:nvPicPr>
        <p:blipFill>
          <a:blip r:embed="rId4"/>
          <a:stretch>
            <a:fillRect/>
          </a:stretch>
        </p:blipFill>
        <p:spPr>
          <a:xfrm>
            <a:off x="9005333" y="1025783"/>
            <a:ext cx="2973805" cy="3015369"/>
          </a:xfrm>
          <a:prstGeom prst="rect">
            <a:avLst/>
          </a:prstGeom>
        </p:spPr>
      </p:pic>
    </p:spTree>
    <p:extLst>
      <p:ext uri="{BB962C8B-B14F-4D97-AF65-F5344CB8AC3E}">
        <p14:creationId xmlns:p14="http://schemas.microsoft.com/office/powerpoint/2010/main" val="341450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Advantages of MPC</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18</a:t>
            </a:r>
            <a:endParaRPr/>
          </a:p>
        </p:txBody>
      </p:sp>
      <p:sp>
        <p:nvSpPr>
          <p:cNvPr id="3" name="TextBox 2"/>
          <p:cNvSpPr txBox="1"/>
          <p:nvPr/>
        </p:nvSpPr>
        <p:spPr>
          <a:xfrm>
            <a:off x="1602674" y="1951048"/>
            <a:ext cx="10230947" cy="2677656"/>
          </a:xfrm>
          <a:prstGeom prst="rect">
            <a:avLst/>
          </a:prstGeom>
          <a:noFill/>
        </p:spPr>
        <p:txBody>
          <a:bodyPr wrap="square" lIns="91440" tIns="45720" rIns="91440" bIns="45720" rtlCol="0" anchor="t">
            <a:spAutoFit/>
          </a:bodyPr>
          <a:lstStyle/>
          <a:p>
            <a:r>
              <a:rPr lang="en-US" sz="2400"/>
              <a:t>Can handle multi-input multi-output (MIMO) systems</a:t>
            </a:r>
            <a:endParaRPr lang="en-US"/>
          </a:p>
          <a:p>
            <a:endParaRPr lang="en-US" sz="2400">
              <a:solidFill>
                <a:schemeClr val="tx1"/>
              </a:solidFill>
            </a:endParaRPr>
          </a:p>
          <a:p>
            <a:r>
              <a:rPr lang="en-US" sz="2400">
                <a:solidFill>
                  <a:schemeClr val="tx1"/>
                </a:solidFill>
              </a:rPr>
              <a:t>Can handle system constraints to avoid undesired consequences</a:t>
            </a:r>
            <a:endParaRPr lang="en-US">
              <a:solidFill>
                <a:schemeClr val="tx1"/>
              </a:solidFill>
            </a:endParaRPr>
          </a:p>
          <a:p>
            <a:endParaRPr lang="en-US" sz="2400">
              <a:solidFill>
                <a:schemeClr val="tx1"/>
              </a:solidFill>
            </a:endParaRPr>
          </a:p>
          <a:p>
            <a:r>
              <a:rPr lang="en-US" sz="2400">
                <a:solidFill>
                  <a:schemeClr val="tx1"/>
                </a:solidFill>
              </a:rPr>
              <a:t>Computation</a:t>
            </a:r>
            <a:r>
              <a:rPr lang="en-US" sz="2400"/>
              <a:t> requirements can be managed</a:t>
            </a:r>
            <a:endParaRPr lang="en-US"/>
          </a:p>
          <a:p>
            <a:endParaRPr lang="en-US" sz="2400"/>
          </a:p>
          <a:p>
            <a:r>
              <a:rPr lang="en-US" sz="2400"/>
              <a:t>For this application: typically used in auto and aero industries</a:t>
            </a:r>
            <a:endParaRPr lang="en-US"/>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Jonathan Wozny</a:t>
            </a:r>
          </a:p>
        </p:txBody>
      </p:sp>
      <p:pic>
        <p:nvPicPr>
          <p:cNvPr id="4" name="Graphic 4" descr="Mathematics with solid fill">
            <a:extLst>
              <a:ext uri="{FF2B5EF4-FFF2-40B4-BE49-F238E27FC236}">
                <a16:creationId xmlns:a16="http://schemas.microsoft.com/office/drawing/2014/main" id="{D62890A7-7E5A-493B-A9DC-1BB0283423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615" y="3229141"/>
            <a:ext cx="687137" cy="753980"/>
          </a:xfrm>
          <a:prstGeom prst="rect">
            <a:avLst/>
          </a:prstGeom>
        </p:spPr>
      </p:pic>
      <p:grpSp>
        <p:nvGrpSpPr>
          <p:cNvPr id="8" name="Group 7">
            <a:extLst>
              <a:ext uri="{FF2B5EF4-FFF2-40B4-BE49-F238E27FC236}">
                <a16:creationId xmlns:a16="http://schemas.microsoft.com/office/drawing/2014/main" id="{0D177B94-2323-4DBC-B20F-902F2EB65A67}"/>
              </a:ext>
            </a:extLst>
          </p:cNvPr>
          <p:cNvGrpSpPr/>
          <p:nvPr/>
        </p:nvGrpSpPr>
        <p:grpSpPr>
          <a:xfrm>
            <a:off x="983246" y="3971092"/>
            <a:ext cx="409743" cy="700505"/>
            <a:chOff x="836195" y="4576011"/>
            <a:chExt cx="703848" cy="1195137"/>
          </a:xfrm>
        </p:grpSpPr>
        <p:pic>
          <p:nvPicPr>
            <p:cNvPr id="5" name="Graphic 5" descr="Airplane with solid fill">
              <a:extLst>
                <a:ext uri="{FF2B5EF4-FFF2-40B4-BE49-F238E27FC236}">
                  <a16:creationId xmlns:a16="http://schemas.microsoft.com/office/drawing/2014/main" id="{B48A8D85-5675-4148-8B57-99CDEF0189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195" y="4576011"/>
              <a:ext cx="693822" cy="673769"/>
            </a:xfrm>
            <a:prstGeom prst="rect">
              <a:avLst/>
            </a:prstGeom>
          </p:spPr>
        </p:pic>
        <p:pic>
          <p:nvPicPr>
            <p:cNvPr id="6" name="Graphic 6" descr="Car with solid fill">
              <a:extLst>
                <a:ext uri="{FF2B5EF4-FFF2-40B4-BE49-F238E27FC236}">
                  <a16:creationId xmlns:a16="http://schemas.microsoft.com/office/drawing/2014/main" id="{0EEDF9EE-CD8A-4946-B44C-AEE9252C06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6195" y="5067300"/>
              <a:ext cx="703848" cy="703848"/>
            </a:xfrm>
            <a:prstGeom prst="rect">
              <a:avLst/>
            </a:prstGeom>
          </p:spPr>
        </p:pic>
      </p:grpSp>
      <p:pic>
        <p:nvPicPr>
          <p:cNvPr id="9" name="Graphic 9" descr="Transfer with solid fill">
            <a:extLst>
              <a:ext uri="{FF2B5EF4-FFF2-40B4-BE49-F238E27FC236}">
                <a16:creationId xmlns:a16="http://schemas.microsoft.com/office/drawing/2014/main" id="{6F9369A6-CC28-4E89-9457-6CBD6AC116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6431" y="1895641"/>
            <a:ext cx="506665" cy="499980"/>
          </a:xfrm>
          <a:prstGeom prst="rect">
            <a:avLst/>
          </a:prstGeom>
        </p:spPr>
      </p:pic>
      <p:pic>
        <p:nvPicPr>
          <p:cNvPr id="11" name="Graphic 11" descr="Network diagram with solid fill">
            <a:extLst>
              <a:ext uri="{FF2B5EF4-FFF2-40B4-BE49-F238E27FC236}">
                <a16:creationId xmlns:a16="http://schemas.microsoft.com/office/drawing/2014/main" id="{1CE61C8F-282B-48A5-B1B9-9ABBEC1E5A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6352" y="2537325"/>
            <a:ext cx="687139" cy="700507"/>
          </a:xfrm>
          <a:prstGeom prst="rect">
            <a:avLst/>
          </a:prstGeom>
        </p:spPr>
      </p:pic>
    </p:spTree>
    <p:extLst>
      <p:ext uri="{BB962C8B-B14F-4D97-AF65-F5344CB8AC3E}">
        <p14:creationId xmlns:p14="http://schemas.microsoft.com/office/powerpoint/2010/main" val="1844590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9558-3833-4CCB-B0DD-F4BFEF5C40F1}"/>
              </a:ext>
            </a:extLst>
          </p:cNvPr>
          <p:cNvSpPr>
            <a:spLocks noGrp="1"/>
          </p:cNvSpPr>
          <p:nvPr>
            <p:ph type="title"/>
          </p:nvPr>
        </p:nvSpPr>
        <p:spPr>
          <a:xfrm>
            <a:off x="838200" y="672598"/>
            <a:ext cx="10515600" cy="1325563"/>
          </a:xfrm>
        </p:spPr>
        <p:txBody>
          <a:bodyPr>
            <a:normAutofit/>
          </a:bodyPr>
          <a:lstStyle/>
          <a:p>
            <a:r>
              <a:rPr lang="en-US" sz="5000"/>
              <a:t>Disadvantages of MPC</a:t>
            </a:r>
          </a:p>
        </p:txBody>
      </p:sp>
      <p:sp>
        <p:nvSpPr>
          <p:cNvPr id="3" name="Text Placeholder 2">
            <a:extLst>
              <a:ext uri="{FF2B5EF4-FFF2-40B4-BE49-F238E27FC236}">
                <a16:creationId xmlns:a16="http://schemas.microsoft.com/office/drawing/2014/main" id="{96095F50-1D95-41BC-860B-162958ECE658}"/>
              </a:ext>
            </a:extLst>
          </p:cNvPr>
          <p:cNvSpPr>
            <a:spLocks noGrp="1"/>
          </p:cNvSpPr>
          <p:nvPr>
            <p:ph type="body" idx="1"/>
          </p:nvPr>
        </p:nvSpPr>
        <p:spPr>
          <a:xfrm>
            <a:off x="1423067" y="1959310"/>
            <a:ext cx="9402678" cy="4016620"/>
          </a:xfrm>
        </p:spPr>
        <p:txBody>
          <a:bodyPr/>
          <a:lstStyle/>
          <a:p>
            <a:pPr marL="114300" indent="0">
              <a:lnSpc>
                <a:spcPct val="100000"/>
              </a:lnSpc>
              <a:spcBef>
                <a:spcPts val="0"/>
              </a:spcBef>
              <a:buNone/>
            </a:pPr>
            <a:r>
              <a:rPr lang="en-US" sz="2400"/>
              <a:t>Computation must be carried out for every iteration</a:t>
            </a:r>
            <a:endParaRPr lang="en-US"/>
          </a:p>
          <a:p>
            <a:pPr marL="114300" indent="0">
              <a:lnSpc>
                <a:spcPct val="100000"/>
              </a:lnSpc>
              <a:spcBef>
                <a:spcPts val="0"/>
              </a:spcBef>
              <a:buNone/>
            </a:pPr>
            <a:endParaRPr lang="en-US" sz="2400"/>
          </a:p>
          <a:p>
            <a:pPr marL="114300" indent="0">
              <a:lnSpc>
                <a:spcPct val="100000"/>
              </a:lnSpc>
              <a:spcBef>
                <a:spcPts val="0"/>
              </a:spcBef>
              <a:buNone/>
            </a:pPr>
            <a:r>
              <a:rPr lang="en-US" sz="2400"/>
              <a:t>More complex than standard controls</a:t>
            </a:r>
          </a:p>
          <a:p>
            <a:pPr marL="114300" indent="0">
              <a:lnSpc>
                <a:spcPct val="100000"/>
              </a:lnSpc>
              <a:spcBef>
                <a:spcPts val="0"/>
              </a:spcBef>
              <a:buNone/>
            </a:pPr>
            <a:endParaRPr lang="en-US" sz="2400"/>
          </a:p>
          <a:p>
            <a:pPr marL="114300" indent="0">
              <a:lnSpc>
                <a:spcPct val="100000"/>
              </a:lnSpc>
              <a:spcBef>
                <a:spcPts val="0"/>
              </a:spcBef>
              <a:buNone/>
            </a:pPr>
            <a:r>
              <a:rPr lang="en-US" sz="2400"/>
              <a:t>Appropriate model is necessary to optimize the controller</a:t>
            </a:r>
          </a:p>
          <a:p>
            <a:pPr marL="114300" indent="0">
              <a:lnSpc>
                <a:spcPct val="100000"/>
              </a:lnSpc>
              <a:spcBef>
                <a:spcPts val="0"/>
              </a:spcBef>
              <a:buNone/>
            </a:pPr>
            <a:endParaRPr lang="en-US" sz="2400"/>
          </a:p>
          <a:p>
            <a:pPr marL="114300" indent="0">
              <a:lnSpc>
                <a:spcPct val="100000"/>
              </a:lnSpc>
              <a:spcBef>
                <a:spcPts val="0"/>
              </a:spcBef>
              <a:buNone/>
            </a:pPr>
            <a:r>
              <a:rPr lang="en-US" sz="2400"/>
              <a:t>Requires more computing power</a:t>
            </a:r>
          </a:p>
          <a:p>
            <a:endParaRPr lang="en-US"/>
          </a:p>
        </p:txBody>
      </p:sp>
      <p:sp>
        <p:nvSpPr>
          <p:cNvPr id="4" name="Slide Number Placeholder 3">
            <a:extLst>
              <a:ext uri="{FF2B5EF4-FFF2-40B4-BE49-F238E27FC236}">
                <a16:creationId xmlns:a16="http://schemas.microsoft.com/office/drawing/2014/main" id="{14BCD9D1-3C02-4EBA-BA2F-95039530C3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19</a:t>
            </a:fld>
            <a:endParaRPr lang="en-US"/>
          </a:p>
        </p:txBody>
      </p:sp>
      <p:sp>
        <p:nvSpPr>
          <p:cNvPr id="5" name="Text Placeholder 4">
            <a:extLst>
              <a:ext uri="{FF2B5EF4-FFF2-40B4-BE49-F238E27FC236}">
                <a16:creationId xmlns:a16="http://schemas.microsoft.com/office/drawing/2014/main" id="{8EE18C7B-2DF5-4AA9-A9B6-48BF67C9558E}"/>
              </a:ext>
            </a:extLst>
          </p:cNvPr>
          <p:cNvSpPr>
            <a:spLocks noGrp="1"/>
          </p:cNvSpPr>
          <p:nvPr>
            <p:ph type="body" idx="2"/>
          </p:nvPr>
        </p:nvSpPr>
        <p:spPr>
          <a:xfrm>
            <a:off x="10145962" y="5588005"/>
            <a:ext cx="1935747" cy="310896"/>
          </a:xfrm>
        </p:spPr>
        <p:txBody>
          <a:bodyPr/>
          <a:lstStyle/>
          <a:p>
            <a:r>
              <a:rPr lang="en-US"/>
              <a:t>Jonathan Wozny</a:t>
            </a:r>
            <a:endParaRPr lang="en-US" dirty="0"/>
          </a:p>
        </p:txBody>
      </p:sp>
      <p:pic>
        <p:nvPicPr>
          <p:cNvPr id="6" name="Graphic 6" descr="Empty battery with solid fill">
            <a:extLst>
              <a:ext uri="{FF2B5EF4-FFF2-40B4-BE49-F238E27FC236}">
                <a16:creationId xmlns:a16="http://schemas.microsoft.com/office/drawing/2014/main" id="{9D7378B9-AC85-46E1-ADB4-B516B8590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879644" y="4064669"/>
            <a:ext cx="566822" cy="580190"/>
          </a:xfrm>
          <a:prstGeom prst="rect">
            <a:avLst/>
          </a:prstGeom>
        </p:spPr>
      </p:pic>
      <p:pic>
        <p:nvPicPr>
          <p:cNvPr id="7" name="Graphic 7" descr="Drawing Figure with solid fill">
            <a:extLst>
              <a:ext uri="{FF2B5EF4-FFF2-40B4-BE49-F238E27FC236}">
                <a16:creationId xmlns:a16="http://schemas.microsoft.com/office/drawing/2014/main" id="{5847476E-7ED9-4553-9EC0-7843B5094B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6222" y="3376196"/>
            <a:ext cx="606926" cy="593559"/>
          </a:xfrm>
          <a:prstGeom prst="rect">
            <a:avLst/>
          </a:prstGeom>
        </p:spPr>
      </p:pic>
      <p:pic>
        <p:nvPicPr>
          <p:cNvPr id="8" name="Graphic 8" descr="Thought with solid fill">
            <a:extLst>
              <a:ext uri="{FF2B5EF4-FFF2-40B4-BE49-F238E27FC236}">
                <a16:creationId xmlns:a16="http://schemas.microsoft.com/office/drawing/2014/main" id="{037F9130-B770-4459-9952-7F890EA524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3011" y="2630905"/>
            <a:ext cx="540085" cy="553453"/>
          </a:xfrm>
          <a:prstGeom prst="rect">
            <a:avLst/>
          </a:prstGeom>
        </p:spPr>
      </p:pic>
      <p:pic>
        <p:nvPicPr>
          <p:cNvPr id="9" name="Graphic 9" descr="Arrow circle with solid fill">
            <a:extLst>
              <a:ext uri="{FF2B5EF4-FFF2-40B4-BE49-F238E27FC236}">
                <a16:creationId xmlns:a16="http://schemas.microsoft.com/office/drawing/2014/main" id="{14465A68-004C-48B4-B196-F8AB551F03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6012" y="1872247"/>
            <a:ext cx="740610" cy="687138"/>
          </a:xfrm>
          <a:prstGeom prst="rect">
            <a:avLst/>
          </a:prstGeom>
        </p:spPr>
      </p:pic>
    </p:spTree>
    <p:extLst>
      <p:ext uri="{BB962C8B-B14F-4D97-AF65-F5344CB8AC3E}">
        <p14:creationId xmlns:p14="http://schemas.microsoft.com/office/powerpoint/2010/main" val="1840877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20" name="Rounded Rectangle 19"/>
          <p:cNvSpPr/>
          <p:nvPr/>
        </p:nvSpPr>
        <p:spPr>
          <a:xfrm>
            <a:off x="9359668" y="4396538"/>
            <a:ext cx="2156596" cy="108140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sz="1800">
                <a:ea typeface="Calibri"/>
                <a:cs typeface="Calibri"/>
                <a:sym typeface="Calibri"/>
              </a:rPr>
              <a:t>Jonathan Wozny</a:t>
            </a:r>
            <a:endParaRPr lang="en-US" sz="1800">
              <a:ea typeface="Calibri"/>
              <a:cs typeface="Calibri"/>
            </a:endParaRPr>
          </a:p>
          <a:p>
            <a:pPr algn="ctr"/>
            <a:r>
              <a:rPr lang="en-US" sz="1800" i="1">
                <a:ea typeface="Calibri"/>
                <a:cs typeface="Calibri"/>
                <a:sym typeface="Calibri"/>
              </a:rPr>
              <a:t>Fluids and Test Engineer</a:t>
            </a:r>
            <a:endParaRPr lang="en-US" sz="1800" i="1">
              <a:ea typeface="Calibri"/>
              <a:cs typeface="Calibri"/>
            </a:endParaRPr>
          </a:p>
        </p:txBody>
      </p:sp>
      <p:sp>
        <p:nvSpPr>
          <p:cNvPr id="19" name="Rounded Rectangle 18"/>
          <p:cNvSpPr/>
          <p:nvPr/>
        </p:nvSpPr>
        <p:spPr>
          <a:xfrm>
            <a:off x="6492818" y="4398764"/>
            <a:ext cx="2132953" cy="108140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sz="1800">
                <a:solidFill>
                  <a:schemeClr val="bg1"/>
                </a:solidFill>
              </a:rPr>
              <a:t>Austin </a:t>
            </a:r>
            <a:r>
              <a:rPr lang="en-US" sz="1800" err="1">
                <a:solidFill>
                  <a:schemeClr val="bg1"/>
                </a:solidFill>
              </a:rPr>
              <a:t>LaFever</a:t>
            </a:r>
            <a:endParaRPr lang="en-US" sz="1800">
              <a:solidFill>
                <a:schemeClr val="bg1"/>
              </a:solidFill>
            </a:endParaRPr>
          </a:p>
          <a:p>
            <a:pPr algn="ctr"/>
            <a:r>
              <a:rPr lang="en-US" sz="1800" i="1">
                <a:solidFill>
                  <a:schemeClr val="bg1"/>
                </a:solidFill>
              </a:rPr>
              <a:t>Lead Controls Engineer</a:t>
            </a:r>
            <a:endParaRPr lang="en-US" sz="1800" i="1">
              <a:solidFill>
                <a:schemeClr val="bg1"/>
              </a:solidFill>
              <a:cs typeface="Arial"/>
            </a:endParaRPr>
          </a:p>
        </p:txBody>
      </p:sp>
      <p:sp>
        <p:nvSpPr>
          <p:cNvPr id="18" name="Rounded Rectangle 17"/>
          <p:cNvSpPr/>
          <p:nvPr/>
        </p:nvSpPr>
        <p:spPr>
          <a:xfrm>
            <a:off x="3578319" y="4397560"/>
            <a:ext cx="2180602" cy="108140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sz="1800">
                <a:solidFill>
                  <a:schemeClr val="bg1"/>
                </a:solidFill>
                <a:ea typeface="Calibri"/>
                <a:cs typeface="Calibri"/>
                <a:sym typeface="Calibri"/>
              </a:rPr>
              <a:t>Fred Peterson</a:t>
            </a:r>
            <a:endParaRPr lang="en-US" sz="1800">
              <a:solidFill>
                <a:schemeClr val="bg1"/>
              </a:solidFill>
            </a:endParaRPr>
          </a:p>
          <a:p>
            <a:pPr algn="ctr"/>
            <a:r>
              <a:rPr lang="en-US" sz="1800" i="1">
                <a:solidFill>
                  <a:schemeClr val="bg1"/>
                </a:solidFill>
                <a:cs typeface="Calibri"/>
                <a:sym typeface="Calibri"/>
              </a:rPr>
              <a:t>Software</a:t>
            </a:r>
            <a:r>
              <a:rPr lang="en-US" sz="1800">
                <a:solidFill>
                  <a:schemeClr val="bg1"/>
                </a:solidFill>
              </a:rPr>
              <a:t> </a:t>
            </a:r>
            <a:r>
              <a:rPr lang="en-US" sz="1800" i="1">
                <a:solidFill>
                  <a:schemeClr val="bg1"/>
                </a:solidFill>
                <a:ea typeface="Calibri"/>
                <a:cs typeface="Calibri"/>
                <a:sym typeface="Calibri"/>
              </a:rPr>
              <a:t>Engineer</a:t>
            </a:r>
            <a:endParaRPr lang="en-US" sz="1800">
              <a:solidFill>
                <a:schemeClr val="bg1"/>
              </a:solidFill>
              <a:cs typeface="Arial"/>
            </a:endParaRPr>
          </a:p>
        </p:txBody>
      </p:sp>
      <p:sp>
        <p:nvSpPr>
          <p:cNvPr id="17" name="Rounded Rectangle 16"/>
          <p:cNvSpPr/>
          <p:nvPr/>
        </p:nvSpPr>
        <p:spPr>
          <a:xfrm>
            <a:off x="687576" y="4398764"/>
            <a:ext cx="2165811" cy="108140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a:solidFill>
                  <a:schemeClr val="bg1"/>
                </a:solidFill>
                <a:ea typeface="Calibri"/>
                <a:cs typeface="Calibri"/>
                <a:sym typeface="Calibri"/>
              </a:rPr>
              <a:t>Patrick </a:t>
            </a:r>
            <a:r>
              <a:rPr lang="en-US" sz="1800" err="1">
                <a:solidFill>
                  <a:schemeClr val="bg1"/>
                </a:solidFill>
                <a:ea typeface="Calibri"/>
                <a:cs typeface="Calibri"/>
                <a:sym typeface="Calibri"/>
              </a:rPr>
              <a:t>Marlatt</a:t>
            </a:r>
            <a:endParaRPr lang="en-US" sz="1800">
              <a:solidFill>
                <a:schemeClr val="bg1"/>
              </a:solidFill>
            </a:endParaRPr>
          </a:p>
          <a:p>
            <a:pPr lvl="0" algn="ctr"/>
            <a:r>
              <a:rPr lang="en-US" sz="1800" i="1">
                <a:solidFill>
                  <a:schemeClr val="bg1"/>
                </a:solidFill>
                <a:ea typeface="Calibri"/>
                <a:cs typeface="Calibri"/>
                <a:sym typeface="Calibri"/>
              </a:rPr>
              <a:t>Project</a:t>
            </a:r>
            <a:endParaRPr lang="en-US" sz="1800">
              <a:solidFill>
                <a:schemeClr val="bg1"/>
              </a:solidFill>
            </a:endParaRPr>
          </a:p>
          <a:p>
            <a:pPr lvl="0" algn="ctr"/>
            <a:r>
              <a:rPr lang="en-US" sz="1800" i="1">
                <a:solidFill>
                  <a:schemeClr val="bg1"/>
                </a:solidFill>
                <a:ea typeface="Calibri"/>
                <a:cs typeface="Calibri"/>
                <a:sym typeface="Calibri"/>
              </a:rPr>
              <a:t>Engineer</a:t>
            </a:r>
            <a:endParaRPr lang="en-US" sz="1800">
              <a:solidFill>
                <a:schemeClr val="bg1"/>
              </a:solidFill>
            </a:endParaRPr>
          </a:p>
        </p:txBody>
      </p:sp>
      <p:sp>
        <p:nvSpPr>
          <p:cNvPr id="188" name="Google Shape;18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sz="5000"/>
              <a:t>Team 513</a:t>
            </a:r>
          </a:p>
        </p:txBody>
      </p:sp>
      <p:sp>
        <p:nvSpPr>
          <p:cNvPr id="189" name="Google Shape;189;p2"/>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a:t>
            </a:r>
          </a:p>
        </p:txBody>
      </p:sp>
      <p:sp>
        <p:nvSpPr>
          <p:cNvPr id="190" name="Google Shape;190;p2"/>
          <p:cNvSpPr txBox="1">
            <a:spLocks noGrp="1"/>
          </p:cNvSpPr>
          <p:nvPr>
            <p:ph type="body" idx="1"/>
          </p:nvPr>
        </p:nvSpPr>
        <p:spPr>
          <a:xfrm>
            <a:off x="10372274" y="5593440"/>
            <a:ext cx="1828800" cy="310896"/>
          </a:xfrm>
          <a:prstGeom prst="rect">
            <a:avLst/>
          </a:prstGeom>
          <a:noFill/>
          <a:ln>
            <a:noFill/>
          </a:ln>
        </p:spPr>
        <p:txBody>
          <a:bodyPr spcFirstLastPara="1" wrap="square" lIns="91425" tIns="45700" rIns="91425" bIns="45700" anchor="t" anchorCtr="0">
            <a:noAutofit/>
          </a:bodyPr>
          <a:lstStyle/>
          <a:p>
            <a:pPr marL="0" indent="0">
              <a:spcBef>
                <a:spcPts val="0"/>
              </a:spcBef>
            </a:pPr>
            <a:r>
              <a:rPr lang="en-US"/>
              <a:t>Frederick Peterson</a:t>
            </a:r>
          </a:p>
        </p:txBody>
      </p:sp>
      <p:pic>
        <p:nvPicPr>
          <p:cNvPr id="193" name="Google Shape;193;p2"/>
          <p:cNvPicPr preferRelativeResize="0"/>
          <p:nvPr/>
        </p:nvPicPr>
        <p:blipFill rotWithShape="1">
          <a:blip r:embed="rId3">
            <a:alphaModFix/>
          </a:blip>
          <a:srcRect t="6266" r="3744" b="14007"/>
          <a:stretch/>
        </p:blipFill>
        <p:spPr>
          <a:xfrm>
            <a:off x="9313653" y="1577776"/>
            <a:ext cx="2202611" cy="2559695"/>
          </a:xfrm>
          <a:prstGeom prst="rect">
            <a:avLst/>
          </a:prstGeom>
          <a:noFill/>
          <a:ln>
            <a:noFill/>
          </a:ln>
        </p:spPr>
      </p:pic>
      <p:pic>
        <p:nvPicPr>
          <p:cNvPr id="195" name="Google Shape;195;p2"/>
          <p:cNvPicPr preferRelativeResize="0"/>
          <p:nvPr/>
        </p:nvPicPr>
        <p:blipFill rotWithShape="1">
          <a:blip r:embed="rId4">
            <a:alphaModFix/>
          </a:blip>
          <a:srcRect l="14748"/>
          <a:stretch/>
        </p:blipFill>
        <p:spPr>
          <a:xfrm>
            <a:off x="6435306" y="1581425"/>
            <a:ext cx="2190465" cy="2555942"/>
          </a:xfrm>
          <a:prstGeom prst="rect">
            <a:avLst/>
          </a:prstGeom>
          <a:noFill/>
          <a:ln>
            <a:noFill/>
          </a:ln>
        </p:spPr>
      </p:pic>
      <p:pic>
        <p:nvPicPr>
          <p:cNvPr id="197" name="Google Shape;197;p2"/>
          <p:cNvPicPr preferRelativeResize="0"/>
          <p:nvPr/>
        </p:nvPicPr>
        <p:blipFill rotWithShape="1">
          <a:blip r:embed="rId5">
            <a:alphaModFix/>
          </a:blip>
          <a:srcRect l="4420" t="-5" r="11050" b="349"/>
          <a:stretch/>
        </p:blipFill>
        <p:spPr>
          <a:xfrm>
            <a:off x="660682" y="1578647"/>
            <a:ext cx="2211827" cy="2561487"/>
          </a:xfrm>
          <a:prstGeom prst="rect">
            <a:avLst/>
          </a:prstGeom>
          <a:noFill/>
          <a:ln>
            <a:noFill/>
          </a:ln>
        </p:spPr>
      </p:pic>
      <p:grpSp>
        <p:nvGrpSpPr>
          <p:cNvPr id="4" name="Group 1">
            <a:extLst>
              <a:ext uri="{FF2B5EF4-FFF2-40B4-BE49-F238E27FC236}">
                <a16:creationId xmlns:a16="http://schemas.microsoft.com/office/drawing/2014/main" id="{397A395B-4FA5-4CA7-84D3-F4E30FF9FC5F}"/>
              </a:ext>
            </a:extLst>
          </p:cNvPr>
          <p:cNvGrpSpPr/>
          <p:nvPr/>
        </p:nvGrpSpPr>
        <p:grpSpPr>
          <a:xfrm>
            <a:off x="3556958" y="1577772"/>
            <a:ext cx="2202610" cy="2871765"/>
            <a:chOff x="3556958" y="2008078"/>
            <a:chExt cx="2202610" cy="2871765"/>
          </a:xfrm>
        </p:grpSpPr>
        <p:sp>
          <p:nvSpPr>
            <p:cNvPr id="192" name="Google Shape;192;p2"/>
            <p:cNvSpPr txBox="1"/>
            <p:nvPr/>
          </p:nvSpPr>
          <p:spPr>
            <a:xfrm>
              <a:off x="3625970" y="4572107"/>
              <a:ext cx="2132951"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solidFill>
                  <a:schemeClr val="dk1"/>
                </a:solidFill>
              </a:endParaRPr>
            </a:p>
          </p:txBody>
        </p:sp>
        <p:pic>
          <p:nvPicPr>
            <p:cNvPr id="198" name="Google Shape;198;p2"/>
            <p:cNvPicPr preferRelativeResize="0"/>
            <p:nvPr/>
          </p:nvPicPr>
          <p:blipFill>
            <a:blip r:embed="rId6">
              <a:alphaModFix/>
            </a:blip>
            <a:stretch>
              <a:fillRect/>
            </a:stretch>
          </p:blipFill>
          <p:spPr>
            <a:xfrm>
              <a:off x="3556958" y="2008078"/>
              <a:ext cx="2202610" cy="255969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9874-227B-40C0-814C-F0158CB00775}"/>
              </a:ext>
            </a:extLst>
          </p:cNvPr>
          <p:cNvSpPr>
            <a:spLocks noGrp="1"/>
          </p:cNvSpPr>
          <p:nvPr>
            <p:ph type="title"/>
          </p:nvPr>
        </p:nvSpPr>
        <p:spPr>
          <a:xfrm>
            <a:off x="838200" y="672599"/>
            <a:ext cx="10515600" cy="1325563"/>
          </a:xfrm>
        </p:spPr>
        <p:txBody>
          <a:bodyPr>
            <a:normAutofit/>
          </a:bodyPr>
          <a:lstStyle/>
          <a:p>
            <a:r>
              <a:rPr lang="en-US" sz="5000"/>
              <a:t>MPC Plant Visualization</a:t>
            </a:r>
          </a:p>
        </p:txBody>
      </p:sp>
      <p:sp>
        <p:nvSpPr>
          <p:cNvPr id="4" name="Slide Number Placeholder 3">
            <a:extLst>
              <a:ext uri="{FF2B5EF4-FFF2-40B4-BE49-F238E27FC236}">
                <a16:creationId xmlns:a16="http://schemas.microsoft.com/office/drawing/2014/main" id="{47717734-B2C2-4D2E-B4E1-A4CE44D182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20</a:t>
            </a:fld>
            <a:endParaRPr lang="en-US"/>
          </a:p>
        </p:txBody>
      </p:sp>
      <p:sp>
        <p:nvSpPr>
          <p:cNvPr id="5" name="Text Placeholder 4">
            <a:extLst>
              <a:ext uri="{FF2B5EF4-FFF2-40B4-BE49-F238E27FC236}">
                <a16:creationId xmlns:a16="http://schemas.microsoft.com/office/drawing/2014/main" id="{5542813B-6E8C-4324-83A7-D7A5AA622669}"/>
              </a:ext>
            </a:extLst>
          </p:cNvPr>
          <p:cNvSpPr>
            <a:spLocks noGrp="1"/>
          </p:cNvSpPr>
          <p:nvPr>
            <p:ph type="body" idx="2"/>
          </p:nvPr>
        </p:nvSpPr>
        <p:spPr>
          <a:xfrm>
            <a:off x="10145963" y="5588004"/>
            <a:ext cx="1828800" cy="310896"/>
          </a:xfrm>
        </p:spPr>
        <p:txBody>
          <a:bodyPr/>
          <a:lstStyle/>
          <a:p>
            <a:r>
              <a:rPr lang="en-US" dirty="0"/>
              <a:t>Jonathan Wozny</a:t>
            </a:r>
          </a:p>
        </p:txBody>
      </p:sp>
      <p:grpSp>
        <p:nvGrpSpPr>
          <p:cNvPr id="9" name="Group 8">
            <a:extLst>
              <a:ext uri="{FF2B5EF4-FFF2-40B4-BE49-F238E27FC236}">
                <a16:creationId xmlns:a16="http://schemas.microsoft.com/office/drawing/2014/main" id="{4E968404-EAEB-4D22-9C6E-17F21ED28680}"/>
              </a:ext>
            </a:extLst>
          </p:cNvPr>
          <p:cNvGrpSpPr/>
          <p:nvPr/>
        </p:nvGrpSpPr>
        <p:grpSpPr>
          <a:xfrm>
            <a:off x="507255" y="1629869"/>
            <a:ext cx="11206337" cy="4183369"/>
            <a:chOff x="507255" y="1415974"/>
            <a:chExt cx="11206337" cy="4183369"/>
          </a:xfrm>
        </p:grpSpPr>
        <p:pic>
          <p:nvPicPr>
            <p:cNvPr id="6" name="Graphic 6">
              <a:extLst>
                <a:ext uri="{FF2B5EF4-FFF2-40B4-BE49-F238E27FC236}">
                  <a16:creationId xmlns:a16="http://schemas.microsoft.com/office/drawing/2014/main" id="{52AEC540-E9C6-4C63-944E-B3F6A3881A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255" y="1415974"/>
              <a:ext cx="7592289" cy="4183369"/>
            </a:xfrm>
            <a:prstGeom prst="rect">
              <a:avLst/>
            </a:prstGeom>
          </p:spPr>
        </p:pic>
        <p:sp>
          <p:nvSpPr>
            <p:cNvPr id="7" name="TextBox 6">
              <a:extLst>
                <a:ext uri="{FF2B5EF4-FFF2-40B4-BE49-F238E27FC236}">
                  <a16:creationId xmlns:a16="http://schemas.microsoft.com/office/drawing/2014/main" id="{0AB13529-A2A2-4994-AB09-0E368B52C01B}"/>
                </a:ext>
              </a:extLst>
            </p:cNvPr>
            <p:cNvSpPr txBox="1"/>
            <p:nvPr/>
          </p:nvSpPr>
          <p:spPr>
            <a:xfrm>
              <a:off x="8150498" y="2131204"/>
              <a:ext cx="356309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Times New Roman"/>
                </a:rPr>
                <a:t>      </a:t>
              </a:r>
              <a:r>
                <a:rPr lang="en-US" sz="1800">
                  <a:latin typeface="Times New Roman"/>
                </a:rPr>
                <a:t>  Desired Output Torque</a:t>
              </a:r>
              <a:endParaRPr lang="en-US" sz="1800"/>
            </a:p>
            <a:p>
              <a:r>
                <a:rPr lang="en-US" sz="1800">
                  <a:latin typeface="Times New Roman"/>
                </a:rPr>
                <a:t>        Predicted Torque</a:t>
              </a:r>
            </a:p>
            <a:p>
              <a:r>
                <a:rPr lang="en-US" sz="1800">
                  <a:latin typeface="Times New Roman"/>
                </a:rPr>
                <a:t>        Measured Torque</a:t>
              </a:r>
            </a:p>
            <a:p>
              <a:r>
                <a:rPr lang="en-US" sz="1800">
                  <a:latin typeface="Times New Roman"/>
                </a:rPr>
                <a:t>        Predicted Throttle/Wastegate</a:t>
              </a:r>
            </a:p>
            <a:p>
              <a:r>
                <a:rPr lang="en-US" sz="1800">
                  <a:latin typeface="Times New Roman"/>
                </a:rPr>
                <a:t>        Past Throttle/Wastegate</a:t>
              </a:r>
            </a:p>
          </p:txBody>
        </p:sp>
        <p:cxnSp>
          <p:nvCxnSpPr>
            <p:cNvPr id="3" name="Straight Arrow Connector 2">
              <a:extLst>
                <a:ext uri="{FF2B5EF4-FFF2-40B4-BE49-F238E27FC236}">
                  <a16:creationId xmlns:a16="http://schemas.microsoft.com/office/drawing/2014/main" id="{80291217-7662-4A71-B8D8-C8162EF0B88A}"/>
                </a:ext>
              </a:extLst>
            </p:cNvPr>
            <p:cNvCxnSpPr/>
            <p:nvPr/>
          </p:nvCxnSpPr>
          <p:spPr>
            <a:xfrm>
              <a:off x="7948943" y="2314219"/>
              <a:ext cx="624689" cy="0"/>
            </a:xfrm>
            <a:prstGeom prst="straightConnector1">
              <a:avLst/>
            </a:prstGeom>
            <a:ln w="38100">
              <a:solidFill>
                <a:srgbClr val="E8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0291217-7662-4A71-B8D8-C8162EF0B88A}"/>
                </a:ext>
              </a:extLst>
            </p:cNvPr>
            <p:cNvCxnSpPr/>
            <p:nvPr/>
          </p:nvCxnSpPr>
          <p:spPr>
            <a:xfrm>
              <a:off x="7576242" y="2584314"/>
              <a:ext cx="997390" cy="0"/>
            </a:xfrm>
            <a:prstGeom prst="straightConnector1">
              <a:avLst/>
            </a:prstGeom>
            <a:ln w="38100">
              <a:solidFill>
                <a:srgbClr val="B37A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0291217-7662-4A71-B8D8-C8162EF0B88A}"/>
                </a:ext>
              </a:extLst>
            </p:cNvPr>
            <p:cNvCxnSpPr/>
            <p:nvPr/>
          </p:nvCxnSpPr>
          <p:spPr>
            <a:xfrm>
              <a:off x="7576242" y="2855918"/>
              <a:ext cx="997390" cy="0"/>
            </a:xfrm>
            <a:prstGeom prst="straightConnector1">
              <a:avLst/>
            </a:prstGeom>
            <a:ln w="38100">
              <a:solidFill>
                <a:srgbClr val="FF8B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0291217-7662-4A71-B8D8-C8162EF0B88A}"/>
                </a:ext>
              </a:extLst>
            </p:cNvPr>
            <p:cNvCxnSpPr/>
            <p:nvPr/>
          </p:nvCxnSpPr>
          <p:spPr>
            <a:xfrm>
              <a:off x="8080314" y="3109415"/>
              <a:ext cx="493318" cy="0"/>
            </a:xfrm>
            <a:prstGeom prst="straightConnector1">
              <a:avLst/>
            </a:prstGeom>
            <a:ln w="38100">
              <a:solidFill>
                <a:srgbClr val="00FFC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0291217-7662-4A71-B8D8-C8162EF0B88A}"/>
                </a:ext>
              </a:extLst>
            </p:cNvPr>
            <p:cNvCxnSpPr/>
            <p:nvPr/>
          </p:nvCxnSpPr>
          <p:spPr>
            <a:xfrm>
              <a:off x="7639617" y="3381019"/>
              <a:ext cx="934015" cy="0"/>
            </a:xfrm>
            <a:prstGeom prst="straightConnector1">
              <a:avLst/>
            </a:prstGeom>
            <a:ln w="38100">
              <a:solidFill>
                <a:srgbClr val="0978C2"/>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6BF9B6A2-3151-4849-B002-F6E9BF67AF90}"/>
              </a:ext>
            </a:extLst>
          </p:cNvPr>
          <p:cNvSpPr txBox="1"/>
          <p:nvPr/>
        </p:nvSpPr>
        <p:spPr>
          <a:xfrm>
            <a:off x="8728242" y="1963821"/>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t>Our Variables</a:t>
            </a:r>
          </a:p>
        </p:txBody>
      </p:sp>
    </p:spTree>
    <p:extLst>
      <p:ext uri="{BB962C8B-B14F-4D97-AF65-F5344CB8AC3E}">
        <p14:creationId xmlns:p14="http://schemas.microsoft.com/office/powerpoint/2010/main" val="2581950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703194"/>
            <a:ext cx="10515600" cy="1006200"/>
          </a:xfrm>
          <a:prstGeom prst="rect">
            <a:avLst/>
          </a:prstGeom>
          <a:noFill/>
          <a:ln>
            <a:noFill/>
          </a:ln>
        </p:spPr>
        <p:txBody>
          <a:bodyPr spcFirstLastPara="1" wrap="square" lIns="91425" tIns="45700" rIns="91425" bIns="45700" anchor="b" anchorCtr="0">
            <a:normAutofit/>
          </a:bodyPr>
          <a:lstStyle/>
          <a:p>
            <a:r>
              <a:rPr lang="en-US" sz="5000"/>
              <a:t>MPC Terminology</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21</a:t>
            </a:r>
          </a:p>
        </p:txBody>
      </p:sp>
      <p:sp>
        <p:nvSpPr>
          <p:cNvPr id="3" name="TextBox 2"/>
          <p:cNvSpPr txBox="1"/>
          <p:nvPr/>
        </p:nvSpPr>
        <p:spPr>
          <a:xfrm>
            <a:off x="890806" y="1352813"/>
            <a:ext cx="10230947" cy="4739759"/>
          </a:xfrm>
          <a:prstGeom prst="rect">
            <a:avLst/>
          </a:prstGeom>
          <a:noFill/>
        </p:spPr>
        <p:txBody>
          <a:bodyPr wrap="square" lIns="91440" tIns="45720" rIns="91440" bIns="45720" rtlCol="0" anchor="t">
            <a:spAutoFit/>
          </a:bodyPr>
          <a:lstStyle/>
          <a:p>
            <a:endParaRPr lang="en-US"/>
          </a:p>
          <a:p>
            <a:pPr marL="342900" indent="-342900">
              <a:buChar char="•"/>
            </a:pPr>
            <a:r>
              <a:rPr lang="en-US" sz="2400" u="sng" dirty="0"/>
              <a:t>Control Objective</a:t>
            </a:r>
            <a:r>
              <a:rPr lang="en-US" sz="2400" dirty="0"/>
              <a:t> = </a:t>
            </a:r>
            <a:r>
              <a:rPr lang="en-US" sz="2400" dirty="0">
                <a:solidFill>
                  <a:schemeClr val="tx1"/>
                </a:solidFill>
              </a:rPr>
              <a:t>The desired outcome of the controlled system</a:t>
            </a:r>
          </a:p>
          <a:p>
            <a:endParaRPr lang="en-US" sz="2400">
              <a:solidFill>
                <a:schemeClr val="tx1"/>
              </a:solidFill>
            </a:endParaRPr>
          </a:p>
          <a:p>
            <a:pPr marL="342900" indent="-342900">
              <a:buChar char="•"/>
            </a:pPr>
            <a:r>
              <a:rPr lang="en-US" sz="2400" u="sng" dirty="0"/>
              <a:t>Prediction Horizon</a:t>
            </a:r>
            <a:r>
              <a:rPr lang="en-US" sz="2400" dirty="0"/>
              <a:t> = How far ahead the model predicts/simulates the future</a:t>
            </a:r>
            <a:endParaRPr lang="en-US" dirty="0"/>
          </a:p>
          <a:p>
            <a:endParaRPr lang="en-US" sz="2400"/>
          </a:p>
          <a:p>
            <a:pPr marL="342900" indent="-342900">
              <a:buChar char="•"/>
            </a:pPr>
            <a:r>
              <a:rPr lang="en-US" sz="2400" u="sng" dirty="0"/>
              <a:t>Control Horizon</a:t>
            </a:r>
            <a:r>
              <a:rPr lang="en-US" sz="2400" dirty="0"/>
              <a:t> = </a:t>
            </a:r>
            <a:r>
              <a:rPr lang="en-US" sz="2400" dirty="0">
                <a:solidFill>
                  <a:schemeClr val="tx1"/>
                </a:solidFill>
              </a:rPr>
              <a:t>How far ahead the controller prepares changes to the model</a:t>
            </a:r>
          </a:p>
          <a:p>
            <a:endParaRPr lang="en-US" sz="2400">
              <a:solidFill>
                <a:schemeClr val="tx1"/>
              </a:solidFill>
            </a:endParaRPr>
          </a:p>
          <a:p>
            <a:pPr marL="342900" indent="-342900">
              <a:buChar char="•"/>
            </a:pPr>
            <a:r>
              <a:rPr lang="en-US" sz="2400" u="sng" dirty="0"/>
              <a:t>Controller Sample Time</a:t>
            </a:r>
            <a:r>
              <a:rPr lang="en-US" sz="2400" dirty="0"/>
              <a:t> = Length of timesteps of prediction</a:t>
            </a:r>
            <a:endParaRPr lang="en-US" sz="2400"/>
          </a:p>
          <a:p>
            <a:endParaRPr lang="en-US" sz="2400"/>
          </a:p>
          <a:p>
            <a:pPr marL="342900" indent="-342900">
              <a:buChar char="•"/>
            </a:pPr>
            <a:r>
              <a:rPr lang="en-US" sz="2400" u="sng" dirty="0"/>
              <a:t>Constraints</a:t>
            </a:r>
            <a:r>
              <a:rPr lang="en-US" sz="2400" dirty="0"/>
              <a:t> = Upper and/or lower boundaries to prevent unwanted outcomes</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Jonathan Wozny</a:t>
            </a:r>
          </a:p>
        </p:txBody>
      </p:sp>
    </p:spTree>
    <p:extLst>
      <p:ext uri="{BB962C8B-B14F-4D97-AF65-F5344CB8AC3E}">
        <p14:creationId xmlns:p14="http://schemas.microsoft.com/office/powerpoint/2010/main" val="4125281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703195"/>
            <a:ext cx="10515600" cy="1006200"/>
          </a:xfrm>
          <a:prstGeom prst="rect">
            <a:avLst/>
          </a:prstGeom>
          <a:noFill/>
          <a:ln>
            <a:noFill/>
          </a:ln>
        </p:spPr>
        <p:txBody>
          <a:bodyPr spcFirstLastPara="1" wrap="square" lIns="91425" tIns="45700" rIns="91425" bIns="45700" anchor="b" anchorCtr="0">
            <a:normAutofit/>
          </a:bodyPr>
          <a:lstStyle/>
          <a:p>
            <a:r>
              <a:rPr lang="en-US" sz="5000" dirty="0"/>
              <a:t>MPC Chess Analogy</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22</a:t>
            </a:r>
            <a:endParaRPr dirty="0"/>
          </a:p>
        </p:txBody>
      </p:sp>
      <p:sp>
        <p:nvSpPr>
          <p:cNvPr id="3" name="TextBox 2"/>
          <p:cNvSpPr txBox="1"/>
          <p:nvPr/>
        </p:nvSpPr>
        <p:spPr>
          <a:xfrm>
            <a:off x="1235042" y="1529944"/>
            <a:ext cx="10230947" cy="10202793"/>
          </a:xfrm>
          <a:prstGeom prst="rect">
            <a:avLst/>
          </a:prstGeom>
          <a:noFill/>
        </p:spPr>
        <p:txBody>
          <a:bodyPr wrap="square" lIns="91440" tIns="45720" rIns="91440" bIns="45720" rtlCol="0" anchor="t">
            <a:spAutoFit/>
          </a:bodyPr>
          <a:lstStyle/>
          <a:p>
            <a:r>
              <a:rPr lang="en-US" sz="2400" u="sng" dirty="0"/>
              <a:t>Control Objective</a:t>
            </a:r>
            <a:r>
              <a:rPr lang="en-US" sz="2400" dirty="0"/>
              <a:t> – The goal, to checkmate</a:t>
            </a:r>
          </a:p>
          <a:p>
            <a:endParaRPr lang="en-US" sz="500" dirty="0"/>
          </a:p>
          <a:p>
            <a:r>
              <a:rPr lang="en-US" sz="2400" u="sng" dirty="0"/>
              <a:t>Optimization Problem</a:t>
            </a:r>
            <a:r>
              <a:rPr lang="en-US" sz="2400" dirty="0"/>
              <a:t> – Figuring out the quickest or </a:t>
            </a:r>
            <a:endParaRPr lang="en-US" dirty="0"/>
          </a:p>
          <a:p>
            <a:r>
              <a:rPr lang="en-US" sz="2400" dirty="0"/>
              <a:t>most optimal way to complete the objective</a:t>
            </a:r>
            <a:endParaRPr lang="en-US" dirty="0"/>
          </a:p>
          <a:p>
            <a:endParaRPr lang="en-US" sz="500" dirty="0"/>
          </a:p>
          <a:p>
            <a:r>
              <a:rPr lang="en-US" sz="2400" u="sng" dirty="0"/>
              <a:t>Prediction Horizon</a:t>
            </a:r>
            <a:r>
              <a:rPr lang="en-US" sz="2400" dirty="0"/>
              <a:t> – How many moves ahead to look for</a:t>
            </a:r>
            <a:endParaRPr lang="en-US" dirty="0"/>
          </a:p>
          <a:p>
            <a:r>
              <a:rPr lang="en-US" sz="2400" dirty="0"/>
              <a:t>the strategy (limited by the chess clock)</a:t>
            </a:r>
            <a:endParaRPr lang="en-US" dirty="0"/>
          </a:p>
          <a:p>
            <a:pPr>
              <a:lnSpc>
                <a:spcPct val="150000"/>
              </a:lnSpc>
            </a:pPr>
            <a:r>
              <a:rPr lang="en-US" sz="2400" dirty="0"/>
              <a:t>     Update strategy/prediction horizon after every opponent move</a:t>
            </a:r>
            <a:endParaRPr lang="en-US" sz="500" dirty="0"/>
          </a:p>
          <a:p>
            <a:pPr>
              <a:lnSpc>
                <a:spcPct val="150000"/>
              </a:lnSpc>
            </a:pPr>
            <a:r>
              <a:rPr lang="en-US" sz="2400" dirty="0"/>
              <a:t>     Predict opponent's moves and counter them</a:t>
            </a:r>
            <a:endParaRPr lang="en-US" sz="500" dirty="0"/>
          </a:p>
          <a:p>
            <a:endParaRPr lang="en-US" sz="500" dirty="0"/>
          </a:p>
          <a:p>
            <a:r>
              <a:rPr lang="en-US" sz="2400" u="sng" dirty="0"/>
              <a:t>Controller Sample Time</a:t>
            </a:r>
            <a:r>
              <a:rPr lang="en-US" sz="2400" dirty="0"/>
              <a:t> – How long to simulate control output. Not heavily related to chess, but closest is one move per player per turn</a:t>
            </a:r>
          </a:p>
          <a:p>
            <a:endParaRPr lang="en-US" sz="500" dirty="0"/>
          </a:p>
          <a:p>
            <a:r>
              <a:rPr lang="en-US" sz="2400" u="sng" dirty="0"/>
              <a:t>Constraints</a:t>
            </a:r>
            <a:r>
              <a:rPr lang="en-US" sz="2400" dirty="0"/>
              <a:t> – Limitations on output, or how each piece can move</a:t>
            </a:r>
            <a:endParaRPr lang="en-US" dirty="0"/>
          </a:p>
          <a:p>
            <a:endParaRPr lang="en-US" sz="2400" dirty="0"/>
          </a:p>
          <a:p>
            <a:endParaRPr lang="en-US" sz="2400" dirty="0"/>
          </a:p>
          <a:p>
            <a:endParaRPr lang="en-US" sz="1100" dirty="0"/>
          </a:p>
          <a:p>
            <a:endParaRPr lang="en-US" sz="1100" dirty="0"/>
          </a:p>
          <a:p>
            <a:endParaRPr lang="en-US" sz="1100" dirty="0"/>
          </a:p>
          <a:p>
            <a:endParaRPr lang="en-US" sz="1100" dirty="0"/>
          </a:p>
          <a:p>
            <a:endParaRPr lang="en-US" sz="1100" dirty="0"/>
          </a:p>
          <a:p>
            <a:endParaRPr lang="en-US" sz="1100" dirty="0"/>
          </a:p>
          <a:p>
            <a:r>
              <a:rPr lang="en-US" sz="1100" dirty="0"/>
              <a:t>*MPC isn't actually used for chess. Closest would be a breadth first search(BFS).</a:t>
            </a:r>
          </a:p>
          <a:p>
            <a:endParaRPr lang="en-US" dirty="0"/>
          </a:p>
          <a:p>
            <a:endParaRPr lang="en-US" dirty="0"/>
          </a:p>
          <a:p>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Jonathan Wozny</a:t>
            </a:r>
          </a:p>
        </p:txBody>
      </p:sp>
      <p:pic>
        <p:nvPicPr>
          <p:cNvPr id="6" name="Picture 6" descr="Diagram&#10;&#10;Description automatically generated">
            <a:extLst>
              <a:ext uri="{FF2B5EF4-FFF2-40B4-BE49-F238E27FC236}">
                <a16:creationId xmlns:a16="http://schemas.microsoft.com/office/drawing/2014/main" id="{69E8AD8E-B0EC-4F3C-AE1C-CECD76DA75EF}"/>
              </a:ext>
            </a:extLst>
          </p:cNvPr>
          <p:cNvPicPr>
            <a:picLocks noChangeAspect="1"/>
          </p:cNvPicPr>
          <p:nvPr/>
        </p:nvPicPr>
        <p:blipFill>
          <a:blip r:embed="rId3"/>
          <a:stretch>
            <a:fillRect/>
          </a:stretch>
        </p:blipFill>
        <p:spPr>
          <a:xfrm>
            <a:off x="9029460" y="293802"/>
            <a:ext cx="3044229" cy="2790526"/>
          </a:xfrm>
          <a:prstGeom prst="rect">
            <a:avLst/>
          </a:prstGeom>
        </p:spPr>
      </p:pic>
      <p:pic>
        <p:nvPicPr>
          <p:cNvPr id="4" name="Picture 4" descr="A picture containing drawing&#10;&#10;Description automatically generated">
            <a:extLst>
              <a:ext uri="{FF2B5EF4-FFF2-40B4-BE49-F238E27FC236}">
                <a16:creationId xmlns:a16="http://schemas.microsoft.com/office/drawing/2014/main" id="{BE1D2E7A-546B-4316-9461-DE95D92E102B}"/>
              </a:ext>
            </a:extLst>
          </p:cNvPr>
          <p:cNvPicPr>
            <a:picLocks noChangeAspect="1"/>
          </p:cNvPicPr>
          <p:nvPr/>
        </p:nvPicPr>
        <p:blipFill rotWithShape="1">
          <a:blip r:embed="rId4">
            <a:clrChange>
              <a:clrFrom>
                <a:srgbClr val="F7F7F7"/>
              </a:clrFrom>
              <a:clrTo>
                <a:srgbClr val="F7F7F7">
                  <a:alpha val="0"/>
                </a:srgbClr>
              </a:clrTo>
            </a:clrChange>
          </a:blip>
          <a:srcRect l="87346" r="-1"/>
          <a:stretch/>
        </p:blipFill>
        <p:spPr>
          <a:xfrm>
            <a:off x="865588" y="5426850"/>
            <a:ext cx="384796" cy="484632"/>
          </a:xfrm>
          <a:prstGeom prst="rect">
            <a:avLst/>
          </a:prstGeom>
        </p:spPr>
      </p:pic>
      <p:pic>
        <p:nvPicPr>
          <p:cNvPr id="8" name="Picture 4" descr="A picture containing drawing&#10;&#10;Description automatically generated">
            <a:extLst>
              <a:ext uri="{FF2B5EF4-FFF2-40B4-BE49-F238E27FC236}">
                <a16:creationId xmlns:a16="http://schemas.microsoft.com/office/drawing/2014/main" id="{11E675A2-835D-479F-A7E3-7278BE556911}"/>
              </a:ext>
            </a:extLst>
          </p:cNvPr>
          <p:cNvPicPr>
            <a:picLocks noChangeAspect="1"/>
          </p:cNvPicPr>
          <p:nvPr/>
        </p:nvPicPr>
        <p:blipFill rotWithShape="1">
          <a:blip r:embed="rId4">
            <a:clrChange>
              <a:clrFrom>
                <a:srgbClr val="F7F7F7"/>
              </a:clrFrom>
              <a:clrTo>
                <a:srgbClr val="F7F7F7">
                  <a:alpha val="0"/>
                </a:srgbClr>
              </a:clrTo>
            </a:clrChange>
          </a:blip>
          <a:srcRect l="57110" r="26856"/>
          <a:stretch/>
        </p:blipFill>
        <p:spPr>
          <a:xfrm>
            <a:off x="835021" y="2122463"/>
            <a:ext cx="459970" cy="457200"/>
          </a:xfrm>
          <a:prstGeom prst="rect">
            <a:avLst/>
          </a:prstGeom>
        </p:spPr>
      </p:pic>
      <p:pic>
        <p:nvPicPr>
          <p:cNvPr id="9" name="Picture 4" descr="A picture containing drawing&#10;&#10;Description automatically generated">
            <a:extLst>
              <a:ext uri="{FF2B5EF4-FFF2-40B4-BE49-F238E27FC236}">
                <a16:creationId xmlns:a16="http://schemas.microsoft.com/office/drawing/2014/main" id="{AEC449AF-8348-4908-A975-C7B3E68AE6ED}"/>
              </a:ext>
            </a:extLst>
          </p:cNvPr>
          <p:cNvPicPr>
            <a:picLocks noChangeAspect="1"/>
          </p:cNvPicPr>
          <p:nvPr/>
        </p:nvPicPr>
        <p:blipFill rotWithShape="1">
          <a:blip r:embed="rId4">
            <a:clrChange>
              <a:clrFrom>
                <a:srgbClr val="F7F7F7"/>
              </a:clrFrom>
              <a:clrTo>
                <a:srgbClr val="F7F7F7">
                  <a:alpha val="0"/>
                </a:srgbClr>
              </a:clrTo>
            </a:clrChange>
          </a:blip>
          <a:srcRect l="43383" r="42170"/>
          <a:stretch/>
        </p:blipFill>
        <p:spPr>
          <a:xfrm>
            <a:off x="837035" y="1535130"/>
            <a:ext cx="428021" cy="472196"/>
          </a:xfrm>
          <a:prstGeom prst="rect">
            <a:avLst/>
          </a:prstGeom>
        </p:spPr>
      </p:pic>
      <p:pic>
        <p:nvPicPr>
          <p:cNvPr id="10" name="Picture 4" descr="A picture containing drawing&#10;&#10;Description automatically generated">
            <a:extLst>
              <a:ext uri="{FF2B5EF4-FFF2-40B4-BE49-F238E27FC236}">
                <a16:creationId xmlns:a16="http://schemas.microsoft.com/office/drawing/2014/main" id="{DC71BF69-C257-4747-953F-1044EEE15578}"/>
              </a:ext>
            </a:extLst>
          </p:cNvPr>
          <p:cNvPicPr>
            <a:picLocks noChangeAspect="1"/>
          </p:cNvPicPr>
          <p:nvPr/>
        </p:nvPicPr>
        <p:blipFill rotWithShape="1">
          <a:blip r:embed="rId4">
            <a:clrChange>
              <a:clrFrom>
                <a:srgbClr val="F7F7F7"/>
              </a:clrFrom>
              <a:clrTo>
                <a:srgbClr val="F7F7F7">
                  <a:alpha val="0"/>
                </a:srgbClr>
              </a:clrTo>
            </a:clrChange>
          </a:blip>
          <a:srcRect l="28565" r="56194"/>
          <a:stretch/>
        </p:blipFill>
        <p:spPr>
          <a:xfrm>
            <a:off x="845018" y="2870666"/>
            <a:ext cx="445943" cy="466344"/>
          </a:xfrm>
          <a:prstGeom prst="rect">
            <a:avLst/>
          </a:prstGeom>
        </p:spPr>
      </p:pic>
      <p:pic>
        <p:nvPicPr>
          <p:cNvPr id="11" name="Picture 4" descr="A picture containing drawing&#10;&#10;Description automatically generated">
            <a:extLst>
              <a:ext uri="{FF2B5EF4-FFF2-40B4-BE49-F238E27FC236}">
                <a16:creationId xmlns:a16="http://schemas.microsoft.com/office/drawing/2014/main" id="{94426945-0CB2-43B9-A695-22902918F764}"/>
              </a:ext>
            </a:extLst>
          </p:cNvPr>
          <p:cNvPicPr>
            <a:picLocks noChangeAspect="1"/>
          </p:cNvPicPr>
          <p:nvPr/>
        </p:nvPicPr>
        <p:blipFill rotWithShape="1">
          <a:blip r:embed="rId4">
            <a:clrChange>
              <a:clrFrom>
                <a:srgbClr val="F7F7F7"/>
              </a:clrFrom>
              <a:clrTo>
                <a:srgbClr val="F7F7F7">
                  <a:alpha val="0"/>
                </a:srgbClr>
              </a:clrTo>
            </a:clrChange>
          </a:blip>
          <a:srcRect l="13666" r="70617"/>
          <a:stretch/>
        </p:blipFill>
        <p:spPr>
          <a:xfrm>
            <a:off x="1294196" y="3541105"/>
            <a:ext cx="459879" cy="466344"/>
          </a:xfrm>
          <a:prstGeom prst="rect">
            <a:avLst/>
          </a:prstGeom>
        </p:spPr>
      </p:pic>
      <p:pic>
        <p:nvPicPr>
          <p:cNvPr id="12" name="Picture 4" descr="A picture containing drawing&#10;&#10;Description automatically generated">
            <a:extLst>
              <a:ext uri="{FF2B5EF4-FFF2-40B4-BE49-F238E27FC236}">
                <a16:creationId xmlns:a16="http://schemas.microsoft.com/office/drawing/2014/main" id="{3C19C8CA-3862-4479-83A2-C01583B822D3}"/>
              </a:ext>
            </a:extLst>
          </p:cNvPr>
          <p:cNvPicPr>
            <a:picLocks noChangeAspect="1"/>
          </p:cNvPicPr>
          <p:nvPr/>
        </p:nvPicPr>
        <p:blipFill rotWithShape="1">
          <a:blip r:embed="rId5">
            <a:clrChange>
              <a:clrFrom>
                <a:srgbClr val="FFFFFF"/>
              </a:clrFrom>
              <a:clrTo>
                <a:srgbClr val="FFFFFF">
                  <a:alpha val="0"/>
                </a:srgbClr>
              </a:clrTo>
            </a:clrChange>
            <a:alphaModFix/>
            <a:extLst>
              <a:ext uri="{BEBA8EAE-BF5A-486C-A8C5-ECC9F3942E4B}">
                <a14:imgProps xmlns:a14="http://schemas.microsoft.com/office/drawing/2010/main">
                  <a14:imgLayer r:embed="rId6">
                    <a14:imgEffect>
                      <a14:brightnessContrast bright="10000"/>
                    </a14:imgEffect>
                  </a14:imgLayer>
                </a14:imgProps>
              </a:ext>
            </a:extLst>
          </a:blip>
          <a:srcRect t="1869" r="85498" b="-935"/>
          <a:stretch/>
        </p:blipFill>
        <p:spPr>
          <a:xfrm>
            <a:off x="850742" y="4798996"/>
            <a:ext cx="436741" cy="475488"/>
          </a:xfrm>
          <a:prstGeom prst="rect">
            <a:avLst/>
          </a:prstGeom>
        </p:spPr>
      </p:pic>
      <p:pic>
        <p:nvPicPr>
          <p:cNvPr id="13" name="Picture 4" descr="A picture containing drawing&#10;&#10;Description automatically generated">
            <a:extLst>
              <a:ext uri="{FF2B5EF4-FFF2-40B4-BE49-F238E27FC236}">
                <a16:creationId xmlns:a16="http://schemas.microsoft.com/office/drawing/2014/main" id="{BE1D2E7A-546B-4316-9461-DE95D92E102B}"/>
              </a:ext>
            </a:extLst>
          </p:cNvPr>
          <p:cNvPicPr>
            <a:picLocks noChangeAspect="1"/>
          </p:cNvPicPr>
          <p:nvPr/>
        </p:nvPicPr>
        <p:blipFill rotWithShape="1">
          <a:blip r:embed="rId4">
            <a:clrChange>
              <a:clrFrom>
                <a:srgbClr val="F7F7F7"/>
              </a:clrFrom>
              <a:clrTo>
                <a:srgbClr val="F7F7F7">
                  <a:alpha val="0"/>
                </a:srgbClr>
              </a:clrTo>
            </a:clrChange>
          </a:blip>
          <a:srcRect l="72299" r="11508"/>
          <a:stretch/>
        </p:blipFill>
        <p:spPr>
          <a:xfrm>
            <a:off x="1294196" y="4122864"/>
            <a:ext cx="464524" cy="457200"/>
          </a:xfrm>
          <a:prstGeom prst="rect">
            <a:avLst/>
          </a:prstGeom>
        </p:spPr>
      </p:pic>
    </p:spTree>
    <p:extLst>
      <p:ext uri="{BB962C8B-B14F-4D97-AF65-F5344CB8AC3E}">
        <p14:creationId xmlns:p14="http://schemas.microsoft.com/office/powerpoint/2010/main" val="98494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9874-227B-40C0-814C-F0158CB00775}"/>
              </a:ext>
            </a:extLst>
          </p:cNvPr>
          <p:cNvSpPr>
            <a:spLocks noGrp="1"/>
          </p:cNvSpPr>
          <p:nvPr>
            <p:ph type="title"/>
          </p:nvPr>
        </p:nvSpPr>
        <p:spPr>
          <a:xfrm>
            <a:off x="838200" y="659231"/>
            <a:ext cx="10515600" cy="1325563"/>
          </a:xfrm>
        </p:spPr>
        <p:txBody>
          <a:bodyPr>
            <a:normAutofit/>
          </a:bodyPr>
          <a:lstStyle/>
          <a:p>
            <a:r>
              <a:rPr lang="en-US" sz="5000"/>
              <a:t>MPC Plant Visualization</a:t>
            </a:r>
          </a:p>
        </p:txBody>
      </p:sp>
      <p:sp>
        <p:nvSpPr>
          <p:cNvPr id="4" name="Slide Number Placeholder 3">
            <a:extLst>
              <a:ext uri="{FF2B5EF4-FFF2-40B4-BE49-F238E27FC236}">
                <a16:creationId xmlns:a16="http://schemas.microsoft.com/office/drawing/2014/main" id="{47717734-B2C2-4D2E-B4E1-A4CE44D18292}"/>
              </a:ext>
            </a:extLst>
          </p:cNvPr>
          <p:cNvSpPr>
            <a:spLocks noGrp="1"/>
          </p:cNvSpPr>
          <p:nvPr>
            <p:ph type="sldNum" idx="12"/>
          </p:nvPr>
        </p:nvSpPr>
        <p:spPr/>
        <p:txBody>
          <a:bodyPr/>
          <a:lstStyle/>
          <a:p>
            <a:pPr marL="0" lvl="0" indent="0" algn="r" rtl="0">
              <a:spcBef>
                <a:spcPts val="0"/>
              </a:spcBef>
              <a:spcAft>
                <a:spcPts val="0"/>
              </a:spcAft>
              <a:buNone/>
            </a:pPr>
            <a:r>
              <a:rPr lang="en-US" dirty="0"/>
              <a:t>23</a:t>
            </a:r>
          </a:p>
        </p:txBody>
      </p:sp>
      <p:grpSp>
        <p:nvGrpSpPr>
          <p:cNvPr id="9" name="Group 8">
            <a:extLst>
              <a:ext uri="{FF2B5EF4-FFF2-40B4-BE49-F238E27FC236}">
                <a16:creationId xmlns:a16="http://schemas.microsoft.com/office/drawing/2014/main" id="{4E968404-EAEB-4D22-9C6E-17F21ED28680}"/>
              </a:ext>
            </a:extLst>
          </p:cNvPr>
          <p:cNvGrpSpPr/>
          <p:nvPr/>
        </p:nvGrpSpPr>
        <p:grpSpPr>
          <a:xfrm>
            <a:off x="507255" y="1629869"/>
            <a:ext cx="11206337" cy="4183369"/>
            <a:chOff x="507255" y="1415974"/>
            <a:chExt cx="11206337" cy="4183369"/>
          </a:xfrm>
        </p:grpSpPr>
        <p:pic>
          <p:nvPicPr>
            <p:cNvPr id="6" name="Graphic 6">
              <a:extLst>
                <a:ext uri="{FF2B5EF4-FFF2-40B4-BE49-F238E27FC236}">
                  <a16:creationId xmlns:a16="http://schemas.microsoft.com/office/drawing/2014/main" id="{52AEC540-E9C6-4C63-944E-B3F6A3881A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255" y="1415974"/>
              <a:ext cx="7592289" cy="4183369"/>
            </a:xfrm>
            <a:prstGeom prst="rect">
              <a:avLst/>
            </a:prstGeom>
          </p:spPr>
        </p:pic>
        <p:sp>
          <p:nvSpPr>
            <p:cNvPr id="7" name="TextBox 6">
              <a:extLst>
                <a:ext uri="{FF2B5EF4-FFF2-40B4-BE49-F238E27FC236}">
                  <a16:creationId xmlns:a16="http://schemas.microsoft.com/office/drawing/2014/main" id="{0AB13529-A2A2-4994-AB09-0E368B52C01B}"/>
                </a:ext>
              </a:extLst>
            </p:cNvPr>
            <p:cNvSpPr txBox="1"/>
            <p:nvPr/>
          </p:nvSpPr>
          <p:spPr>
            <a:xfrm>
              <a:off x="8150498" y="2131204"/>
              <a:ext cx="356309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Times New Roman"/>
                </a:rPr>
                <a:t>      </a:t>
              </a:r>
              <a:r>
                <a:rPr lang="en-US" sz="1800">
                  <a:latin typeface="Times New Roman"/>
                </a:rPr>
                <a:t>  Desired Output Torque</a:t>
              </a:r>
              <a:endParaRPr lang="en-US" sz="1800"/>
            </a:p>
            <a:p>
              <a:r>
                <a:rPr lang="en-US" sz="1800">
                  <a:latin typeface="Times New Roman"/>
                </a:rPr>
                <a:t>        Predicted Torque</a:t>
              </a:r>
            </a:p>
            <a:p>
              <a:r>
                <a:rPr lang="en-US" sz="1800">
                  <a:latin typeface="Times New Roman"/>
                </a:rPr>
                <a:t>        Measured Torque</a:t>
              </a:r>
            </a:p>
            <a:p>
              <a:r>
                <a:rPr lang="en-US" sz="1800">
                  <a:latin typeface="Times New Roman"/>
                </a:rPr>
                <a:t>        Predicted Throttle/Wastegate</a:t>
              </a:r>
            </a:p>
            <a:p>
              <a:r>
                <a:rPr lang="en-US" sz="1800">
                  <a:latin typeface="Times New Roman"/>
                </a:rPr>
                <a:t>        Past Throttle/Wastegate</a:t>
              </a:r>
            </a:p>
          </p:txBody>
        </p:sp>
        <p:cxnSp>
          <p:nvCxnSpPr>
            <p:cNvPr id="3" name="Straight Arrow Connector 2">
              <a:extLst>
                <a:ext uri="{FF2B5EF4-FFF2-40B4-BE49-F238E27FC236}">
                  <a16:creationId xmlns:a16="http://schemas.microsoft.com/office/drawing/2014/main" id="{80291217-7662-4A71-B8D8-C8162EF0B88A}"/>
                </a:ext>
              </a:extLst>
            </p:cNvPr>
            <p:cNvCxnSpPr/>
            <p:nvPr/>
          </p:nvCxnSpPr>
          <p:spPr>
            <a:xfrm>
              <a:off x="7948943" y="2314219"/>
              <a:ext cx="624689" cy="0"/>
            </a:xfrm>
            <a:prstGeom prst="straightConnector1">
              <a:avLst/>
            </a:prstGeom>
            <a:ln w="38100">
              <a:solidFill>
                <a:srgbClr val="E8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0291217-7662-4A71-B8D8-C8162EF0B88A}"/>
                </a:ext>
              </a:extLst>
            </p:cNvPr>
            <p:cNvCxnSpPr/>
            <p:nvPr/>
          </p:nvCxnSpPr>
          <p:spPr>
            <a:xfrm>
              <a:off x="7576242" y="2584314"/>
              <a:ext cx="997390" cy="0"/>
            </a:xfrm>
            <a:prstGeom prst="straightConnector1">
              <a:avLst/>
            </a:prstGeom>
            <a:ln w="38100">
              <a:solidFill>
                <a:srgbClr val="B37A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0291217-7662-4A71-B8D8-C8162EF0B88A}"/>
                </a:ext>
              </a:extLst>
            </p:cNvPr>
            <p:cNvCxnSpPr/>
            <p:nvPr/>
          </p:nvCxnSpPr>
          <p:spPr>
            <a:xfrm>
              <a:off x="7576242" y="2855918"/>
              <a:ext cx="997390" cy="0"/>
            </a:xfrm>
            <a:prstGeom prst="straightConnector1">
              <a:avLst/>
            </a:prstGeom>
            <a:ln w="38100">
              <a:solidFill>
                <a:srgbClr val="FF8B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0291217-7662-4A71-B8D8-C8162EF0B88A}"/>
                </a:ext>
              </a:extLst>
            </p:cNvPr>
            <p:cNvCxnSpPr/>
            <p:nvPr/>
          </p:nvCxnSpPr>
          <p:spPr>
            <a:xfrm>
              <a:off x="8080314" y="3109415"/>
              <a:ext cx="493318" cy="0"/>
            </a:xfrm>
            <a:prstGeom prst="straightConnector1">
              <a:avLst/>
            </a:prstGeom>
            <a:ln w="38100">
              <a:solidFill>
                <a:srgbClr val="00FFC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0291217-7662-4A71-B8D8-C8162EF0B88A}"/>
                </a:ext>
              </a:extLst>
            </p:cNvPr>
            <p:cNvCxnSpPr/>
            <p:nvPr/>
          </p:nvCxnSpPr>
          <p:spPr>
            <a:xfrm>
              <a:off x="7639617" y="3381019"/>
              <a:ext cx="934015" cy="0"/>
            </a:xfrm>
            <a:prstGeom prst="straightConnector1">
              <a:avLst/>
            </a:prstGeom>
            <a:ln w="38100">
              <a:solidFill>
                <a:srgbClr val="0978C2"/>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6BF9B6A2-3151-4849-B002-F6E9BF67AF90}"/>
              </a:ext>
            </a:extLst>
          </p:cNvPr>
          <p:cNvSpPr txBox="1"/>
          <p:nvPr/>
        </p:nvSpPr>
        <p:spPr>
          <a:xfrm>
            <a:off x="8728242" y="1963821"/>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t>Our Variables</a:t>
            </a:r>
          </a:p>
        </p:txBody>
      </p:sp>
      <p:sp>
        <p:nvSpPr>
          <p:cNvPr id="10" name="Google Shape;205;p3">
            <a:extLst>
              <a:ext uri="{FF2B5EF4-FFF2-40B4-BE49-F238E27FC236}">
                <a16:creationId xmlns:a16="http://schemas.microsoft.com/office/drawing/2014/main" id="{C8643780-8D13-4450-95AA-2B8ACDB66FB1}"/>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Jonathan Wozny</a:t>
            </a:r>
          </a:p>
        </p:txBody>
      </p:sp>
    </p:spTree>
    <p:extLst>
      <p:ext uri="{BB962C8B-B14F-4D97-AF65-F5344CB8AC3E}">
        <p14:creationId xmlns:p14="http://schemas.microsoft.com/office/powerpoint/2010/main" val="147730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Validation</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24</a:t>
            </a:r>
            <a:endParaRPr dirty="0"/>
          </a:p>
        </p:txBody>
      </p:sp>
      <p:sp>
        <p:nvSpPr>
          <p:cNvPr id="3" name="TextBox 2"/>
          <p:cNvSpPr txBox="1"/>
          <p:nvPr/>
        </p:nvSpPr>
        <p:spPr>
          <a:xfrm>
            <a:off x="1452279" y="1593444"/>
            <a:ext cx="10230947" cy="3108543"/>
          </a:xfrm>
          <a:prstGeom prst="rect">
            <a:avLst/>
          </a:prstGeom>
          <a:noFill/>
        </p:spPr>
        <p:txBody>
          <a:bodyPr wrap="square" lIns="91440" tIns="45720" rIns="91440" bIns="45720" rtlCol="0" anchor="t">
            <a:spAutoFit/>
          </a:bodyPr>
          <a:lstStyle/>
          <a:p>
            <a:endParaRPr lang="en-US" dirty="0"/>
          </a:p>
          <a:p>
            <a:r>
              <a:rPr lang="en-US" sz="2400" dirty="0"/>
              <a:t>Validation done by checking the commanded torque vs. output torque graph</a:t>
            </a:r>
          </a:p>
          <a:p>
            <a:endParaRPr lang="en-US" sz="2400" dirty="0"/>
          </a:p>
          <a:p>
            <a:endParaRPr lang="en-US" sz="600"/>
          </a:p>
          <a:p>
            <a:r>
              <a:rPr lang="en-US" sz="2400" dirty="0"/>
              <a:t>Two methods of validation:</a:t>
            </a:r>
          </a:p>
          <a:p>
            <a:r>
              <a:rPr lang="en-US" sz="2400" dirty="0"/>
              <a:t>          	Software → running the simulation and comparing error</a:t>
            </a:r>
          </a:p>
          <a:p>
            <a:endParaRPr lang="en-US" sz="800"/>
          </a:p>
          <a:p>
            <a:r>
              <a:rPr lang="en-US" sz="2400" dirty="0"/>
              <a:t>          	Hardware in the loop (HIL) validation</a:t>
            </a:r>
          </a:p>
          <a:p>
            <a:endParaRPr lang="en-US" sz="2400" dirty="0"/>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Jonathan Wozny</a:t>
            </a:r>
          </a:p>
        </p:txBody>
      </p:sp>
      <p:pic>
        <p:nvPicPr>
          <p:cNvPr id="4" name="Graphic 4" descr="Clipboard Mixed with solid fill">
            <a:extLst>
              <a:ext uri="{FF2B5EF4-FFF2-40B4-BE49-F238E27FC236}">
                <a16:creationId xmlns:a16="http://schemas.microsoft.com/office/drawing/2014/main" id="{4940DF28-B6B9-477D-BE4D-67924F4C9F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747" y="1715168"/>
            <a:ext cx="540084" cy="566821"/>
          </a:xfrm>
          <a:prstGeom prst="rect">
            <a:avLst/>
          </a:prstGeom>
        </p:spPr>
      </p:pic>
      <p:pic>
        <p:nvPicPr>
          <p:cNvPr id="5" name="Graphic 5" descr="Badge with solid fill">
            <a:extLst>
              <a:ext uri="{FF2B5EF4-FFF2-40B4-BE49-F238E27FC236}">
                <a16:creationId xmlns:a16="http://schemas.microsoft.com/office/drawing/2014/main" id="{31C6B7D9-5013-4A8B-8257-3DEE594E6F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9747" y="3001878"/>
            <a:ext cx="540085" cy="513348"/>
          </a:xfrm>
          <a:prstGeom prst="rect">
            <a:avLst/>
          </a:prstGeom>
        </p:spPr>
      </p:pic>
      <p:pic>
        <p:nvPicPr>
          <p:cNvPr id="6" name="Picture 6" descr="A picture containing icon&#10;&#10;Description automatically generated">
            <a:extLst>
              <a:ext uri="{FF2B5EF4-FFF2-40B4-BE49-F238E27FC236}">
                <a16:creationId xmlns:a16="http://schemas.microsoft.com/office/drawing/2014/main" id="{37ACCD12-275F-4AAD-BEEC-9E95A46F2F51}"/>
              </a:ext>
            </a:extLst>
          </p:cNvPr>
          <p:cNvPicPr>
            <a:picLocks noChangeAspect="1"/>
          </p:cNvPicPr>
          <p:nvPr/>
        </p:nvPicPr>
        <p:blipFill>
          <a:blip r:embed="rId7"/>
          <a:stretch>
            <a:fillRect/>
          </a:stretch>
        </p:blipFill>
        <p:spPr>
          <a:xfrm>
            <a:off x="2003927" y="3425142"/>
            <a:ext cx="336885" cy="341927"/>
          </a:xfrm>
          <a:prstGeom prst="rect">
            <a:avLst/>
          </a:prstGeom>
        </p:spPr>
      </p:pic>
      <p:pic>
        <p:nvPicPr>
          <p:cNvPr id="7" name="Picture 7" descr="A picture containing graphical user interface&#10;&#10;Description automatically generated">
            <a:extLst>
              <a:ext uri="{FF2B5EF4-FFF2-40B4-BE49-F238E27FC236}">
                <a16:creationId xmlns:a16="http://schemas.microsoft.com/office/drawing/2014/main" id="{F9FFCA56-A980-4C02-A67C-B43B3D672364}"/>
              </a:ext>
            </a:extLst>
          </p:cNvPr>
          <p:cNvPicPr>
            <a:picLocks noChangeAspect="1"/>
          </p:cNvPicPr>
          <p:nvPr/>
        </p:nvPicPr>
        <p:blipFill>
          <a:blip r:embed="rId8"/>
          <a:stretch>
            <a:fillRect/>
          </a:stretch>
        </p:blipFill>
        <p:spPr>
          <a:xfrm>
            <a:off x="1981702" y="3917783"/>
            <a:ext cx="381336" cy="285751"/>
          </a:xfrm>
          <a:prstGeom prst="rect">
            <a:avLst/>
          </a:prstGeom>
        </p:spPr>
      </p:pic>
    </p:spTree>
    <p:extLst>
      <p:ext uri="{BB962C8B-B14F-4D97-AF65-F5344CB8AC3E}">
        <p14:creationId xmlns:p14="http://schemas.microsoft.com/office/powerpoint/2010/main" val="2187874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dirty="0"/>
              <a:t>Validation: Hardware</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25</a:t>
            </a:r>
            <a:endParaRPr dirty="0"/>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Jonathan Wozny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998" y="1566593"/>
            <a:ext cx="3683434" cy="2399511"/>
          </a:xfrm>
          <a:prstGeom prst="rect">
            <a:avLst/>
          </a:prstGeom>
        </p:spPr>
      </p:pic>
      <p:sp>
        <p:nvSpPr>
          <p:cNvPr id="5" name="TextBox 4"/>
          <p:cNvSpPr txBox="1"/>
          <p:nvPr/>
        </p:nvSpPr>
        <p:spPr>
          <a:xfrm>
            <a:off x="1043189" y="1710403"/>
            <a:ext cx="7469279" cy="4370427"/>
          </a:xfrm>
          <a:prstGeom prst="rect">
            <a:avLst/>
          </a:prstGeom>
          <a:noFill/>
        </p:spPr>
        <p:txBody>
          <a:bodyPr wrap="square" lIns="91440" tIns="45720" rIns="91440" bIns="45720" rtlCol="0" anchor="t">
            <a:spAutoFit/>
          </a:bodyPr>
          <a:lstStyle/>
          <a:p>
            <a:pPr lvl="8"/>
            <a:r>
              <a:rPr lang="en-US" sz="2400" u="sng" dirty="0" err="1"/>
              <a:t>Speedgoat</a:t>
            </a:r>
            <a:endParaRPr lang="en-US" sz="2400" u="sng" dirty="0"/>
          </a:p>
          <a:p>
            <a:pPr lvl="8"/>
            <a:r>
              <a:rPr lang="en-US" sz="2400" dirty="0"/>
              <a:t>     </a:t>
            </a:r>
            <a:r>
              <a:rPr lang="en-US" sz="2400"/>
              <a:t>  </a:t>
            </a:r>
            <a:r>
              <a:rPr lang="en-US" sz="2400" dirty="0"/>
              <a:t>Expensive     </a:t>
            </a:r>
          </a:p>
          <a:p>
            <a:pPr lvl="8"/>
            <a:r>
              <a:rPr lang="en-US" sz="2400" dirty="0"/>
              <a:t>     </a:t>
            </a:r>
            <a:r>
              <a:rPr lang="en-US" sz="2400"/>
              <a:t>  </a:t>
            </a:r>
            <a:r>
              <a:rPr lang="en-US" sz="2400" dirty="0"/>
              <a:t>Configure for specific requirements</a:t>
            </a:r>
            <a:endParaRPr lang="en-US" dirty="0"/>
          </a:p>
          <a:p>
            <a:pPr lvl="8"/>
            <a:r>
              <a:rPr lang="en-US" sz="2400" dirty="0"/>
              <a:t>      </a:t>
            </a:r>
            <a:r>
              <a:rPr lang="en-US" sz="2400"/>
              <a:t> </a:t>
            </a:r>
            <a:r>
              <a:rPr lang="en-US" sz="2400" dirty="0"/>
              <a:t>Made to work with </a:t>
            </a:r>
            <a:r>
              <a:rPr lang="en-US" sz="2400" dirty="0" err="1"/>
              <a:t>Mathworks</a:t>
            </a:r>
            <a:r>
              <a:rPr lang="en-US" sz="2400" dirty="0"/>
              <a:t> products</a:t>
            </a:r>
          </a:p>
          <a:p>
            <a:pPr lvl="8"/>
            <a:endParaRPr lang="en-US" sz="2400" dirty="0"/>
          </a:p>
          <a:p>
            <a:pPr lvl="8"/>
            <a:r>
              <a:rPr lang="en-US" sz="2400" u="sng" dirty="0"/>
              <a:t>Arduino/Raspberry Pi</a:t>
            </a:r>
          </a:p>
          <a:p>
            <a:pPr lvl="8"/>
            <a:r>
              <a:rPr lang="en-US" sz="2400" dirty="0"/>
              <a:t>     </a:t>
            </a:r>
            <a:r>
              <a:rPr lang="en-US" sz="2400"/>
              <a:t>  </a:t>
            </a:r>
            <a:r>
              <a:rPr lang="en-US" sz="2400" dirty="0"/>
              <a:t>Inexpensive</a:t>
            </a:r>
          </a:p>
          <a:p>
            <a:pPr lvl="8"/>
            <a:r>
              <a:rPr lang="en-US" sz="2400" dirty="0"/>
              <a:t>     </a:t>
            </a:r>
            <a:r>
              <a:rPr lang="en-US" sz="2400"/>
              <a:t>  </a:t>
            </a:r>
            <a:r>
              <a:rPr lang="en-US" sz="2400" dirty="0"/>
              <a:t>Can run Simulink projects through Arduino/RP </a:t>
            </a:r>
            <a:r>
              <a:rPr lang="en-US" sz="2400"/>
              <a:t>   </a:t>
            </a:r>
            <a:r>
              <a:rPr lang="en-US" sz="2400" dirty="0"/>
              <a:t>	with add-ons</a:t>
            </a:r>
          </a:p>
          <a:p>
            <a:pPr lvl="8"/>
            <a:r>
              <a:rPr lang="en-US" sz="2400" dirty="0"/>
              <a:t>     </a:t>
            </a:r>
            <a:r>
              <a:rPr lang="en-US" sz="2400"/>
              <a:t>  </a:t>
            </a:r>
            <a:r>
              <a:rPr lang="en-US" sz="2400" dirty="0"/>
              <a:t>Can send output data to Microsoft Excel</a:t>
            </a:r>
          </a:p>
          <a:p>
            <a:pPr lvl="8"/>
            <a:r>
              <a:rPr lang="en-US" sz="2400"/>
              <a:t>       </a:t>
            </a:r>
            <a:r>
              <a:rPr lang="en-US" sz="2400" dirty="0"/>
              <a:t>How can we fake an engine?</a:t>
            </a:r>
          </a:p>
          <a:p>
            <a:pPr marL="285750" lvl="8" indent="-285750">
              <a:buFont typeface="Arial" charset="0"/>
              <a:buChar char="•"/>
            </a:pPr>
            <a:endParaRPr lang="en-US" dirty="0"/>
          </a:p>
        </p:txBody>
      </p:sp>
      <p:pic>
        <p:nvPicPr>
          <p:cNvPr id="3" name="Picture 4" descr="A circuit board&#10;&#10;Description automatically generated">
            <a:extLst>
              <a:ext uri="{FF2B5EF4-FFF2-40B4-BE49-F238E27FC236}">
                <a16:creationId xmlns:a16="http://schemas.microsoft.com/office/drawing/2014/main" id="{3DB0F55E-7F99-4BE7-89D8-3B17B9CB8915}"/>
              </a:ext>
            </a:extLst>
          </p:cNvPr>
          <p:cNvPicPr>
            <a:picLocks noChangeAspect="1"/>
          </p:cNvPicPr>
          <p:nvPr/>
        </p:nvPicPr>
        <p:blipFill>
          <a:blip r:embed="rId4"/>
          <a:stretch>
            <a:fillRect/>
          </a:stretch>
        </p:blipFill>
        <p:spPr>
          <a:xfrm>
            <a:off x="8247959" y="3746707"/>
            <a:ext cx="2967183" cy="1808517"/>
          </a:xfrm>
          <a:prstGeom prst="rect">
            <a:avLst/>
          </a:prstGeom>
        </p:spPr>
      </p:pic>
      <p:pic>
        <p:nvPicPr>
          <p:cNvPr id="6" name="Graphic 6" descr="Money with solid fill">
            <a:extLst>
              <a:ext uri="{FF2B5EF4-FFF2-40B4-BE49-F238E27FC236}">
                <a16:creationId xmlns:a16="http://schemas.microsoft.com/office/drawing/2014/main" id="{1FFD6C5D-94FC-433B-B82E-2369D06FDB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0483" y="2062747"/>
            <a:ext cx="433138" cy="446506"/>
          </a:xfrm>
          <a:prstGeom prst="rect">
            <a:avLst/>
          </a:prstGeom>
        </p:spPr>
      </p:pic>
      <p:pic>
        <p:nvPicPr>
          <p:cNvPr id="7" name="Graphic 7" descr="Fork In Road with solid fill">
            <a:extLst>
              <a:ext uri="{FF2B5EF4-FFF2-40B4-BE49-F238E27FC236}">
                <a16:creationId xmlns:a16="http://schemas.microsoft.com/office/drawing/2014/main" id="{47BDEFEF-63C6-46C7-8F23-53A00F1502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7116" y="2477168"/>
            <a:ext cx="446506" cy="433137"/>
          </a:xfrm>
          <a:prstGeom prst="rect">
            <a:avLst/>
          </a:prstGeom>
        </p:spPr>
      </p:pic>
      <p:pic>
        <p:nvPicPr>
          <p:cNvPr id="8" name="Picture 8" descr="Icon&#10;&#10;Description automatically generated">
            <a:extLst>
              <a:ext uri="{FF2B5EF4-FFF2-40B4-BE49-F238E27FC236}">
                <a16:creationId xmlns:a16="http://schemas.microsoft.com/office/drawing/2014/main" id="{CF5BF55D-33A1-4EC8-A9B9-70EB582569AD}"/>
              </a:ext>
            </a:extLst>
          </p:cNvPr>
          <p:cNvPicPr>
            <a:picLocks noChangeAspect="1"/>
          </p:cNvPicPr>
          <p:nvPr/>
        </p:nvPicPr>
        <p:blipFill>
          <a:blip r:embed="rId9"/>
          <a:stretch>
            <a:fillRect/>
          </a:stretch>
        </p:blipFill>
        <p:spPr>
          <a:xfrm>
            <a:off x="1201070" y="2918910"/>
            <a:ext cx="338389" cy="311653"/>
          </a:xfrm>
          <a:prstGeom prst="rect">
            <a:avLst/>
          </a:prstGeom>
        </p:spPr>
      </p:pic>
      <p:pic>
        <p:nvPicPr>
          <p:cNvPr id="9" name="Graphic 9" descr="Coins outline">
            <a:extLst>
              <a:ext uri="{FF2B5EF4-FFF2-40B4-BE49-F238E27FC236}">
                <a16:creationId xmlns:a16="http://schemas.microsoft.com/office/drawing/2014/main" id="{8D77550A-1C58-4F6B-934F-9E7FBAB432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00485" y="3894221"/>
            <a:ext cx="433138" cy="406401"/>
          </a:xfrm>
          <a:prstGeom prst="rect">
            <a:avLst/>
          </a:prstGeom>
        </p:spPr>
      </p:pic>
      <p:pic>
        <p:nvPicPr>
          <p:cNvPr id="10" name="Picture 10" descr="Icon&#10;&#10;Description automatically generated">
            <a:extLst>
              <a:ext uri="{FF2B5EF4-FFF2-40B4-BE49-F238E27FC236}">
                <a16:creationId xmlns:a16="http://schemas.microsoft.com/office/drawing/2014/main" id="{F1494A12-5F36-4663-981A-A48C13473D8D}"/>
              </a:ext>
            </a:extLst>
          </p:cNvPr>
          <p:cNvPicPr>
            <a:picLocks noChangeAspect="1"/>
          </p:cNvPicPr>
          <p:nvPr/>
        </p:nvPicPr>
        <p:blipFill>
          <a:blip r:embed="rId12"/>
          <a:stretch>
            <a:fillRect/>
          </a:stretch>
        </p:blipFill>
        <p:spPr>
          <a:xfrm>
            <a:off x="1294649" y="5071227"/>
            <a:ext cx="311652" cy="298283"/>
          </a:xfrm>
          <a:prstGeom prst="rect">
            <a:avLst/>
          </a:prstGeom>
        </p:spPr>
      </p:pic>
      <p:pic>
        <p:nvPicPr>
          <p:cNvPr id="11" name="Graphic 11" descr="Customer review with solid fill">
            <a:extLst>
              <a:ext uri="{FF2B5EF4-FFF2-40B4-BE49-F238E27FC236}">
                <a16:creationId xmlns:a16="http://schemas.microsoft.com/office/drawing/2014/main" id="{22EEB156-B3F5-40CD-B5FE-5F4E913479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40589" y="5378116"/>
            <a:ext cx="419769" cy="406400"/>
          </a:xfrm>
          <a:prstGeom prst="rect">
            <a:avLst/>
          </a:prstGeom>
        </p:spPr>
      </p:pic>
      <p:pic>
        <p:nvPicPr>
          <p:cNvPr id="12" name="Graphic 12" descr="Badge Follow with solid fill">
            <a:extLst>
              <a:ext uri="{FF2B5EF4-FFF2-40B4-BE49-F238E27FC236}">
                <a16:creationId xmlns:a16="http://schemas.microsoft.com/office/drawing/2014/main" id="{765BE27F-E0CA-4E93-A8EB-A199C751689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13853" y="4268537"/>
            <a:ext cx="459875" cy="446506"/>
          </a:xfrm>
          <a:prstGeom prst="rect">
            <a:avLst/>
          </a:prstGeom>
        </p:spPr>
      </p:pic>
    </p:spTree>
    <p:extLst>
      <p:ext uri="{BB962C8B-B14F-4D97-AF65-F5344CB8AC3E}">
        <p14:creationId xmlns:p14="http://schemas.microsoft.com/office/powerpoint/2010/main" val="1781814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9"/>
          <p:cNvSpPr txBox="1">
            <a:spLocks noGrp="1"/>
          </p:cNvSpPr>
          <p:nvPr>
            <p:ph type="title"/>
          </p:nvPr>
        </p:nvSpPr>
        <p:spPr>
          <a:xfrm>
            <a:off x="838200" y="632493"/>
            <a:ext cx="10515600" cy="1325563"/>
          </a:xfrm>
          <a:prstGeom prst="rect">
            <a:avLst/>
          </a:prstGeom>
          <a:noFill/>
          <a:ln>
            <a:noFill/>
          </a:ln>
        </p:spPr>
        <p:txBody>
          <a:bodyPr spcFirstLastPara="1" wrap="square" lIns="91425" tIns="45700" rIns="91425" bIns="45700" anchor="ctr" anchorCtr="0">
            <a:normAutofit/>
          </a:bodyPr>
          <a:lstStyle/>
          <a:p>
            <a:pPr>
              <a:buSzPts val="4400"/>
            </a:pPr>
            <a:r>
              <a:rPr lang="en-US" sz="5000"/>
              <a:t>Future Research</a:t>
            </a:r>
          </a:p>
        </p:txBody>
      </p:sp>
      <p:sp>
        <p:nvSpPr>
          <p:cNvPr id="399" name="Google Shape;399;p19"/>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26</a:t>
            </a:r>
            <a:endParaRPr/>
          </a:p>
        </p:txBody>
      </p:sp>
      <p:sp>
        <p:nvSpPr>
          <p:cNvPr id="400" name="Google Shape;400;p19"/>
          <p:cNvSpPr txBox="1">
            <a:spLocks noGrp="1"/>
          </p:cNvSpPr>
          <p:nvPr>
            <p:ph type="body" idx="2"/>
          </p:nvPr>
        </p:nvSpPr>
        <p:spPr>
          <a:xfrm>
            <a:off x="10373226" y="5577978"/>
            <a:ext cx="1828800" cy="310896"/>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Jonathan Wozny</a:t>
            </a:r>
          </a:p>
        </p:txBody>
      </p:sp>
      <p:sp>
        <p:nvSpPr>
          <p:cNvPr id="11" name="TextBox 10">
            <a:extLst>
              <a:ext uri="{FF2B5EF4-FFF2-40B4-BE49-F238E27FC236}">
                <a16:creationId xmlns:a16="http://schemas.microsoft.com/office/drawing/2014/main" id="{DE80EAAF-CBB0-4B0D-BC62-4EA466584926}"/>
              </a:ext>
            </a:extLst>
          </p:cNvPr>
          <p:cNvSpPr txBox="1"/>
          <p:nvPr/>
        </p:nvSpPr>
        <p:spPr>
          <a:xfrm>
            <a:off x="1556752" y="1446565"/>
            <a:ext cx="1034335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p>
          <a:p>
            <a:r>
              <a:rPr lang="en-US" sz="2400"/>
              <a:t>MPC implementation </a:t>
            </a:r>
            <a:endParaRPr lang="en-US"/>
          </a:p>
          <a:p>
            <a:endParaRPr lang="en-US" sz="2400"/>
          </a:p>
          <a:p>
            <a:r>
              <a:rPr lang="en-US" sz="2400"/>
              <a:t>Selecting accurate and effective hardware for physical testing </a:t>
            </a:r>
            <a:r>
              <a:rPr lang="en-US" sz="2400">
                <a:sym typeface="Wingdings"/>
              </a:rPr>
              <a:t> i.e. the resolution of the data when we ”fake an engine”</a:t>
            </a:r>
            <a:endParaRPr lang="en-US" sz="2400"/>
          </a:p>
          <a:p>
            <a:endParaRPr lang="en-US" sz="2400"/>
          </a:p>
          <a:p>
            <a:r>
              <a:rPr lang="en-US" sz="2400"/>
              <a:t>Existing Arduino or Raspberry Pi setups</a:t>
            </a:r>
          </a:p>
          <a:p>
            <a:endParaRPr lang="en-US" sz="2400"/>
          </a:p>
          <a:p>
            <a:r>
              <a:rPr lang="en-US" sz="2400"/>
              <a:t>Constraints on system</a:t>
            </a:r>
          </a:p>
        </p:txBody>
      </p:sp>
      <p:pic>
        <p:nvPicPr>
          <p:cNvPr id="2" name="Graphic 2" descr="Flowchart with solid fill">
            <a:extLst>
              <a:ext uri="{FF2B5EF4-FFF2-40B4-BE49-F238E27FC236}">
                <a16:creationId xmlns:a16="http://schemas.microsoft.com/office/drawing/2014/main" id="{8758CD05-37F6-4EFE-9EE0-8301CEF37E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721" y="1691774"/>
            <a:ext cx="673769" cy="687137"/>
          </a:xfrm>
          <a:prstGeom prst="rect">
            <a:avLst/>
          </a:prstGeom>
        </p:spPr>
      </p:pic>
      <p:grpSp>
        <p:nvGrpSpPr>
          <p:cNvPr id="6" name="Group 5">
            <a:extLst>
              <a:ext uri="{FF2B5EF4-FFF2-40B4-BE49-F238E27FC236}">
                <a16:creationId xmlns:a16="http://schemas.microsoft.com/office/drawing/2014/main" id="{DEEBDC17-B792-48DF-8609-89BFA680DA88}"/>
              </a:ext>
            </a:extLst>
          </p:cNvPr>
          <p:cNvGrpSpPr/>
          <p:nvPr/>
        </p:nvGrpSpPr>
        <p:grpSpPr>
          <a:xfrm>
            <a:off x="692484" y="4225089"/>
            <a:ext cx="994611" cy="660401"/>
            <a:chOff x="284747" y="4853405"/>
            <a:chExt cx="1462506" cy="914400"/>
          </a:xfrm>
        </p:grpSpPr>
        <p:pic>
          <p:nvPicPr>
            <p:cNvPr id="8" name="Graphic 8" descr="Checkbox Crossed with solid fill">
              <a:extLst>
                <a:ext uri="{FF2B5EF4-FFF2-40B4-BE49-F238E27FC236}">
                  <a16:creationId xmlns:a16="http://schemas.microsoft.com/office/drawing/2014/main" id="{91581289-5FC9-46A5-ACB7-D9884F251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4747" y="4853405"/>
              <a:ext cx="914400" cy="914400"/>
            </a:xfrm>
            <a:prstGeom prst="rect">
              <a:avLst/>
            </a:prstGeom>
          </p:spPr>
        </p:pic>
        <p:pic>
          <p:nvPicPr>
            <p:cNvPr id="9" name="Graphic 9" descr="Checkbox Checked with solid fill">
              <a:extLst>
                <a:ext uri="{FF2B5EF4-FFF2-40B4-BE49-F238E27FC236}">
                  <a16:creationId xmlns:a16="http://schemas.microsoft.com/office/drawing/2014/main" id="{650D37F1-27F0-4D8B-843C-DA1A8182A9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2853" y="4853405"/>
              <a:ext cx="914400" cy="914400"/>
            </a:xfrm>
            <a:prstGeom prst="rect">
              <a:avLst/>
            </a:prstGeom>
          </p:spPr>
        </p:pic>
      </p:grpSp>
      <p:grpSp>
        <p:nvGrpSpPr>
          <p:cNvPr id="5" name="Group 4">
            <a:extLst>
              <a:ext uri="{FF2B5EF4-FFF2-40B4-BE49-F238E27FC236}">
                <a16:creationId xmlns:a16="http://schemas.microsoft.com/office/drawing/2014/main" id="{1A616C98-5AEA-46E0-A84A-0210283538A4}"/>
              </a:ext>
            </a:extLst>
          </p:cNvPr>
          <p:cNvGrpSpPr/>
          <p:nvPr/>
        </p:nvGrpSpPr>
        <p:grpSpPr>
          <a:xfrm>
            <a:off x="839536" y="2463799"/>
            <a:ext cx="717217" cy="827506"/>
            <a:chOff x="608931" y="2062746"/>
            <a:chExt cx="717217" cy="827506"/>
          </a:xfrm>
        </p:grpSpPr>
        <p:pic>
          <p:nvPicPr>
            <p:cNvPr id="4" name="Graphic 4" descr="Electric car with solid fill">
              <a:extLst>
                <a:ext uri="{FF2B5EF4-FFF2-40B4-BE49-F238E27FC236}">
                  <a16:creationId xmlns:a16="http://schemas.microsoft.com/office/drawing/2014/main" id="{96AF7D19-FAA0-4ED9-8322-0C8DE84AB3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2613" y="2370496"/>
              <a:ext cx="523535" cy="519756"/>
            </a:xfrm>
            <a:prstGeom prst="rect">
              <a:avLst/>
            </a:prstGeom>
          </p:spPr>
        </p:pic>
        <p:pic>
          <p:nvPicPr>
            <p:cNvPr id="10" name="Graphic 11" descr="Laptop with solid fill">
              <a:extLst>
                <a:ext uri="{FF2B5EF4-FFF2-40B4-BE49-F238E27FC236}">
                  <a16:creationId xmlns:a16="http://schemas.microsoft.com/office/drawing/2014/main" id="{B655A9F6-19C8-4AF3-9F7C-F864ABCA0C5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8931" y="2062746"/>
              <a:ext cx="523535" cy="519756"/>
            </a:xfrm>
            <a:prstGeom prst="rect">
              <a:avLst/>
            </a:prstGeom>
          </p:spPr>
        </p:pic>
      </p:grpSp>
      <p:pic>
        <p:nvPicPr>
          <p:cNvPr id="12" name="Graphic 12" descr="Processor with solid fill">
            <a:extLst>
              <a:ext uri="{FF2B5EF4-FFF2-40B4-BE49-F238E27FC236}">
                <a16:creationId xmlns:a16="http://schemas.microsoft.com/office/drawing/2014/main" id="{8BDE2816-EC7F-4BFB-AD35-493471C5D75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6431" y="3486484"/>
            <a:ext cx="606927" cy="660402"/>
          </a:xfrm>
          <a:prstGeom prst="rect">
            <a:avLst/>
          </a:prstGeom>
        </p:spPr>
      </p:pic>
    </p:spTree>
    <p:extLst>
      <p:ext uri="{BB962C8B-B14F-4D97-AF65-F5344CB8AC3E}">
        <p14:creationId xmlns:p14="http://schemas.microsoft.com/office/powerpoint/2010/main" val="2412509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9"/>
          <p:cNvSpPr txBox="1">
            <a:spLocks noGrp="1"/>
          </p:cNvSpPr>
          <p:nvPr>
            <p:ph type="title"/>
          </p:nvPr>
        </p:nvSpPr>
        <p:spPr>
          <a:xfrm>
            <a:off x="824832" y="592387"/>
            <a:ext cx="10515600" cy="1325563"/>
          </a:xfrm>
          <a:prstGeom prst="rect">
            <a:avLst/>
          </a:prstGeom>
          <a:noFill/>
          <a:ln>
            <a:noFill/>
          </a:ln>
        </p:spPr>
        <p:txBody>
          <a:bodyPr spcFirstLastPara="1" wrap="square" lIns="91425" tIns="45700" rIns="91425" bIns="45700" anchor="ctr" anchorCtr="0">
            <a:normAutofit/>
          </a:bodyPr>
          <a:lstStyle/>
          <a:p>
            <a:pPr>
              <a:buSzPts val="4400"/>
            </a:pPr>
            <a:r>
              <a:rPr lang="en-US" sz="5000"/>
              <a:t>Conclusion</a:t>
            </a:r>
          </a:p>
        </p:txBody>
      </p:sp>
      <p:sp>
        <p:nvSpPr>
          <p:cNvPr id="399" name="Google Shape;399;p19"/>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27</a:t>
            </a:r>
            <a:endParaRPr dirty="0"/>
          </a:p>
        </p:txBody>
      </p:sp>
      <p:sp>
        <p:nvSpPr>
          <p:cNvPr id="400" name="Google Shape;400;p19"/>
          <p:cNvSpPr txBox="1">
            <a:spLocks noGrp="1"/>
          </p:cNvSpPr>
          <p:nvPr>
            <p:ph type="body" idx="2"/>
          </p:nvPr>
        </p:nvSpPr>
        <p:spPr>
          <a:xfrm>
            <a:off x="10373227" y="5577979"/>
            <a:ext cx="1828800" cy="310896"/>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Jonathan Wozny</a:t>
            </a:r>
          </a:p>
        </p:txBody>
      </p:sp>
      <p:sp>
        <p:nvSpPr>
          <p:cNvPr id="11" name="TextBox 10">
            <a:extLst>
              <a:ext uri="{FF2B5EF4-FFF2-40B4-BE49-F238E27FC236}">
                <a16:creationId xmlns:a16="http://schemas.microsoft.com/office/drawing/2014/main" id="{DE80EAAF-CBB0-4B0D-BC62-4EA466584926}"/>
              </a:ext>
            </a:extLst>
          </p:cNvPr>
          <p:cNvSpPr txBox="1"/>
          <p:nvPr/>
        </p:nvSpPr>
        <p:spPr>
          <a:xfrm>
            <a:off x="1683752" y="1617013"/>
            <a:ext cx="969498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MPC is a good control method to produce accurate results, minimizing error</a:t>
            </a:r>
          </a:p>
          <a:p>
            <a:endParaRPr lang="en-US" sz="2400"/>
          </a:p>
          <a:p>
            <a:r>
              <a:rPr lang="en-US" sz="2400"/>
              <a:t>Matlab includes built-in MPC mechanics and designers, we are responsible for inputs, outputs, plants, control settings, and implementation</a:t>
            </a:r>
          </a:p>
          <a:p>
            <a:endParaRPr lang="en-US" sz="2400"/>
          </a:p>
          <a:p>
            <a:r>
              <a:rPr lang="en-US" sz="2400"/>
              <a:t>HIL Testing - Arduino or Raspberry Pi are less expensive options than commercial testing options</a:t>
            </a:r>
          </a:p>
        </p:txBody>
      </p:sp>
      <p:pic>
        <p:nvPicPr>
          <p:cNvPr id="2" name="Graphic 2" descr="Bullseye with solid fill">
            <a:extLst>
              <a:ext uri="{FF2B5EF4-FFF2-40B4-BE49-F238E27FC236}">
                <a16:creationId xmlns:a16="http://schemas.microsoft.com/office/drawing/2014/main" id="{0CC95D00-69AA-4503-8087-051634A165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090" y="1671720"/>
            <a:ext cx="700506" cy="647033"/>
          </a:xfrm>
          <a:prstGeom prst="rect">
            <a:avLst/>
          </a:prstGeom>
        </p:spPr>
      </p:pic>
      <p:pic>
        <p:nvPicPr>
          <p:cNvPr id="5" name="Graphic 5" descr="Clipboard Mixed with solid fill">
            <a:extLst>
              <a:ext uri="{FF2B5EF4-FFF2-40B4-BE49-F238E27FC236}">
                <a16:creationId xmlns:a16="http://schemas.microsoft.com/office/drawing/2014/main" id="{5E42CA2C-C6C8-4B74-86EC-225E0ED718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3089" y="4195010"/>
            <a:ext cx="700507" cy="727243"/>
          </a:xfrm>
          <a:prstGeom prst="rect">
            <a:avLst/>
          </a:prstGeom>
        </p:spPr>
      </p:pic>
      <p:pic>
        <p:nvPicPr>
          <p:cNvPr id="6" name="Graphic 6" descr="Computer with solid fill">
            <a:extLst>
              <a:ext uri="{FF2B5EF4-FFF2-40B4-BE49-F238E27FC236}">
                <a16:creationId xmlns:a16="http://schemas.microsoft.com/office/drawing/2014/main" id="{BFB081A6-949E-4D3B-B1B5-8A43679B32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3089" y="2828088"/>
            <a:ext cx="700507" cy="72724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B89C-A282-443B-B4FB-01D9F28E2F5C}"/>
              </a:ext>
            </a:extLst>
          </p:cNvPr>
          <p:cNvSpPr>
            <a:spLocks noGrp="1"/>
          </p:cNvSpPr>
          <p:nvPr>
            <p:ph type="title"/>
          </p:nvPr>
        </p:nvSpPr>
        <p:spPr/>
        <p:txBody>
          <a:bodyPr/>
          <a:lstStyle/>
          <a:p>
            <a:r>
              <a:rPr lang="en-US" sz="5000"/>
              <a:t>Semester</a:t>
            </a:r>
            <a:r>
              <a:rPr lang="en-US"/>
              <a:t> Plan</a:t>
            </a:r>
          </a:p>
        </p:txBody>
      </p:sp>
      <p:sp>
        <p:nvSpPr>
          <p:cNvPr id="4" name="Slide Number Placeholder 3">
            <a:extLst>
              <a:ext uri="{FF2B5EF4-FFF2-40B4-BE49-F238E27FC236}">
                <a16:creationId xmlns:a16="http://schemas.microsoft.com/office/drawing/2014/main" id="{FA5A8688-2402-41D7-A056-10FC153979A8}"/>
              </a:ext>
            </a:extLst>
          </p:cNvPr>
          <p:cNvSpPr>
            <a:spLocks noGrp="1"/>
          </p:cNvSpPr>
          <p:nvPr>
            <p:ph type="sldNum" idx="12"/>
          </p:nvPr>
        </p:nvSpPr>
        <p:spPr/>
        <p:txBody>
          <a:bodyPr/>
          <a:lstStyle/>
          <a:p>
            <a:pPr marL="0" lvl="0" indent="0" algn="r" rtl="0">
              <a:spcBef>
                <a:spcPts val="0"/>
              </a:spcBef>
              <a:spcAft>
                <a:spcPts val="0"/>
              </a:spcAft>
              <a:buNone/>
            </a:pPr>
            <a:r>
              <a:rPr lang="en-US" dirty="0"/>
              <a:t>28</a:t>
            </a:r>
          </a:p>
        </p:txBody>
      </p:sp>
      <p:sp>
        <p:nvSpPr>
          <p:cNvPr id="5" name="Text Placeholder 4">
            <a:extLst>
              <a:ext uri="{FF2B5EF4-FFF2-40B4-BE49-F238E27FC236}">
                <a16:creationId xmlns:a16="http://schemas.microsoft.com/office/drawing/2014/main" id="{99B36E10-D2B5-4CA2-B716-F23FD06AD492}"/>
              </a:ext>
            </a:extLst>
          </p:cNvPr>
          <p:cNvSpPr>
            <a:spLocks noGrp="1"/>
          </p:cNvSpPr>
          <p:nvPr>
            <p:ph type="body" idx="2"/>
          </p:nvPr>
        </p:nvSpPr>
        <p:spPr>
          <a:xfrm>
            <a:off x="10147598" y="5566172"/>
            <a:ext cx="1828800" cy="310896"/>
          </a:xfrm>
        </p:spPr>
        <p:txBody>
          <a:bodyPr/>
          <a:lstStyle/>
          <a:p>
            <a:r>
              <a:rPr lang="en-US" dirty="0"/>
              <a:t>Jonathan Wozny</a:t>
            </a:r>
          </a:p>
        </p:txBody>
      </p:sp>
      <p:graphicFrame>
        <p:nvGraphicFramePr>
          <p:cNvPr id="6" name="Table 5"/>
          <p:cNvGraphicFramePr>
            <a:graphicFrameLocks noGrp="1"/>
          </p:cNvGraphicFramePr>
          <p:nvPr>
            <p:extLst>
              <p:ext uri="{D42A27DB-BD31-4B8C-83A1-F6EECF244321}">
                <p14:modId xmlns:p14="http://schemas.microsoft.com/office/powerpoint/2010/main" val="22424282"/>
              </p:ext>
            </p:extLst>
          </p:nvPr>
        </p:nvGraphicFramePr>
        <p:xfrm>
          <a:off x="1224113" y="1481831"/>
          <a:ext cx="8913459" cy="3609309"/>
        </p:xfrm>
        <a:graphic>
          <a:graphicData uri="http://schemas.openxmlformats.org/drawingml/2006/table">
            <a:tbl>
              <a:tblPr/>
              <a:tblGrid>
                <a:gridCol w="1700847">
                  <a:extLst>
                    <a:ext uri="{9D8B030D-6E8A-4147-A177-3AD203B41FA5}">
                      <a16:colId xmlns:a16="http://schemas.microsoft.com/office/drawing/2014/main" val="20000"/>
                    </a:ext>
                  </a:extLst>
                </a:gridCol>
                <a:gridCol w="601051">
                  <a:extLst>
                    <a:ext uri="{9D8B030D-6E8A-4147-A177-3AD203B41FA5}">
                      <a16:colId xmlns:a16="http://schemas.microsoft.com/office/drawing/2014/main" val="20001"/>
                    </a:ext>
                  </a:extLst>
                </a:gridCol>
                <a:gridCol w="601051">
                  <a:extLst>
                    <a:ext uri="{9D8B030D-6E8A-4147-A177-3AD203B41FA5}">
                      <a16:colId xmlns:a16="http://schemas.microsoft.com/office/drawing/2014/main" val="20002"/>
                    </a:ext>
                  </a:extLst>
                </a:gridCol>
                <a:gridCol w="601051">
                  <a:extLst>
                    <a:ext uri="{9D8B030D-6E8A-4147-A177-3AD203B41FA5}">
                      <a16:colId xmlns:a16="http://schemas.microsoft.com/office/drawing/2014/main" val="20003"/>
                    </a:ext>
                  </a:extLst>
                </a:gridCol>
                <a:gridCol w="601051">
                  <a:extLst>
                    <a:ext uri="{9D8B030D-6E8A-4147-A177-3AD203B41FA5}">
                      <a16:colId xmlns:a16="http://schemas.microsoft.com/office/drawing/2014/main" val="20004"/>
                    </a:ext>
                  </a:extLst>
                </a:gridCol>
                <a:gridCol w="601051">
                  <a:extLst>
                    <a:ext uri="{9D8B030D-6E8A-4147-A177-3AD203B41FA5}">
                      <a16:colId xmlns:a16="http://schemas.microsoft.com/office/drawing/2014/main" val="20005"/>
                    </a:ext>
                  </a:extLst>
                </a:gridCol>
                <a:gridCol w="601051">
                  <a:extLst>
                    <a:ext uri="{9D8B030D-6E8A-4147-A177-3AD203B41FA5}">
                      <a16:colId xmlns:a16="http://schemas.microsoft.com/office/drawing/2014/main" val="20006"/>
                    </a:ext>
                  </a:extLst>
                </a:gridCol>
                <a:gridCol w="601051">
                  <a:extLst>
                    <a:ext uri="{9D8B030D-6E8A-4147-A177-3AD203B41FA5}">
                      <a16:colId xmlns:a16="http://schemas.microsoft.com/office/drawing/2014/main" val="20007"/>
                    </a:ext>
                  </a:extLst>
                </a:gridCol>
                <a:gridCol w="601051">
                  <a:extLst>
                    <a:ext uri="{9D8B030D-6E8A-4147-A177-3AD203B41FA5}">
                      <a16:colId xmlns:a16="http://schemas.microsoft.com/office/drawing/2014/main" val="20008"/>
                    </a:ext>
                  </a:extLst>
                </a:gridCol>
                <a:gridCol w="601051">
                  <a:extLst>
                    <a:ext uri="{9D8B030D-6E8A-4147-A177-3AD203B41FA5}">
                      <a16:colId xmlns:a16="http://schemas.microsoft.com/office/drawing/2014/main" val="20009"/>
                    </a:ext>
                  </a:extLst>
                </a:gridCol>
                <a:gridCol w="601051">
                  <a:extLst>
                    <a:ext uri="{9D8B030D-6E8A-4147-A177-3AD203B41FA5}">
                      <a16:colId xmlns:a16="http://schemas.microsoft.com/office/drawing/2014/main" val="20010"/>
                    </a:ext>
                  </a:extLst>
                </a:gridCol>
                <a:gridCol w="601051">
                  <a:extLst>
                    <a:ext uri="{9D8B030D-6E8A-4147-A177-3AD203B41FA5}">
                      <a16:colId xmlns:a16="http://schemas.microsoft.com/office/drawing/2014/main" val="20011"/>
                    </a:ext>
                  </a:extLst>
                </a:gridCol>
                <a:gridCol w="601051">
                  <a:extLst>
                    <a:ext uri="{9D8B030D-6E8A-4147-A177-3AD203B41FA5}">
                      <a16:colId xmlns:a16="http://schemas.microsoft.com/office/drawing/2014/main" val="20012"/>
                    </a:ext>
                  </a:extLst>
                </a:gridCol>
              </a:tblGrid>
              <a:tr h="328119">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0" i="0" u="none" strike="noStrike">
                          <a:solidFill>
                            <a:srgbClr val="000000"/>
                          </a:solidFill>
                          <a:effectLst/>
                          <a:latin typeface="Calibri"/>
                        </a:rPr>
                        <a:t>January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600" b="0" i="0" u="none" strike="noStrike">
                          <a:solidFill>
                            <a:srgbClr val="000000"/>
                          </a:solidFill>
                          <a:effectLst/>
                          <a:latin typeface="Calibri"/>
                        </a:rPr>
                        <a:t>February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600" b="0" i="0" u="none" strike="noStrike">
                          <a:solidFill>
                            <a:srgbClr val="000000"/>
                          </a:solidFill>
                          <a:effectLst/>
                          <a:latin typeface="Calibri"/>
                        </a:rPr>
                        <a:t>March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a:rPr>
                        <a:t>April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28119">
                <a:tc>
                  <a:txBody>
                    <a:bodyPr/>
                    <a:lstStyle/>
                    <a:p>
                      <a:pPr algn="l" fontAlgn="b"/>
                      <a:r>
                        <a:rPr lang="en-US" sz="1600" b="0" i="0" u="none" strike="noStrike">
                          <a:solidFill>
                            <a:srgbClr val="000000"/>
                          </a:solidFill>
                          <a:effectLst/>
                          <a:latin typeface="Calibri"/>
                        </a:rPr>
                        <a:t>MPC Prototyping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8119">
                <a:tc>
                  <a:txBody>
                    <a:bodyPr/>
                    <a:lstStyle/>
                    <a:p>
                      <a:pPr algn="l" fontAlgn="b"/>
                      <a:r>
                        <a:rPr lang="en-US" sz="1600" b="0" i="0" u="none" strike="noStrike">
                          <a:solidFill>
                            <a:srgbClr val="000000"/>
                          </a:solidFill>
                          <a:effectLst/>
                          <a:latin typeface="Calibri"/>
                        </a:rPr>
                        <a:t>HIL Research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8119">
                <a:tc>
                  <a:txBody>
                    <a:bodyPr/>
                    <a:lstStyle/>
                    <a:p>
                      <a:pPr algn="l" fontAlgn="b"/>
                      <a:r>
                        <a:rPr lang="da-DK" sz="1600" b="0" i="0" u="none" strike="noStrike">
                          <a:solidFill>
                            <a:srgbClr val="000000"/>
                          </a:solidFill>
                          <a:effectLst/>
                          <a:latin typeface="Calibri"/>
                        </a:rPr>
                        <a:t>VDR 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8119">
                <a:tc>
                  <a:txBody>
                    <a:bodyPr/>
                    <a:lstStyle/>
                    <a:p>
                      <a:pPr algn="l" fontAlgn="b"/>
                      <a:r>
                        <a:rPr lang="en-US" sz="1600" b="0" i="0" u="none" strike="noStrike">
                          <a:solidFill>
                            <a:srgbClr val="000000"/>
                          </a:solidFill>
                          <a:effectLst/>
                          <a:latin typeface="Calibri"/>
                        </a:rPr>
                        <a:t>Working HIL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8119">
                <a:tc>
                  <a:txBody>
                    <a:bodyPr/>
                    <a:lstStyle/>
                    <a:p>
                      <a:pPr algn="l" fontAlgn="b"/>
                      <a:r>
                        <a:rPr lang="en-US" sz="1600" b="0" i="0" u="none" strike="noStrike">
                          <a:solidFill>
                            <a:srgbClr val="000000"/>
                          </a:solidFill>
                          <a:effectLst/>
                          <a:latin typeface="Calibri"/>
                        </a:rPr>
                        <a:t>MPC Throttle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8119">
                <a:tc>
                  <a:txBody>
                    <a:bodyPr/>
                    <a:lstStyle/>
                    <a:p>
                      <a:pPr algn="l" fontAlgn="b"/>
                      <a:r>
                        <a:rPr lang="en-US" sz="1600" b="0" i="0" u="none" strike="noStrike">
                          <a:solidFill>
                            <a:srgbClr val="000000"/>
                          </a:solidFill>
                          <a:effectLst/>
                          <a:latin typeface="Calibri"/>
                        </a:rPr>
                        <a:t>MPC Wastegate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8119">
                <a:tc>
                  <a:txBody>
                    <a:bodyPr/>
                    <a:lstStyle/>
                    <a:p>
                      <a:pPr algn="l" fontAlgn="b"/>
                      <a:r>
                        <a:rPr lang="da-DK" sz="1600" b="0" i="0" u="none" strike="noStrike">
                          <a:solidFill>
                            <a:srgbClr val="000000"/>
                          </a:solidFill>
                          <a:effectLst/>
                          <a:latin typeface="Calibri"/>
                        </a:rPr>
                        <a:t>VDR 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8119">
                <a:tc>
                  <a:txBody>
                    <a:bodyPr/>
                    <a:lstStyle/>
                    <a:p>
                      <a:pPr algn="l" fontAlgn="b"/>
                      <a:r>
                        <a:rPr lang="en-US" sz="1600" b="0" i="0" u="none" strike="noStrike">
                          <a:solidFill>
                            <a:srgbClr val="000000"/>
                          </a:solidFill>
                          <a:effectLst/>
                          <a:latin typeface="Calibri"/>
                        </a:rPr>
                        <a:t>Final Build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8119">
                <a:tc>
                  <a:txBody>
                    <a:bodyPr/>
                    <a:lstStyle/>
                    <a:p>
                      <a:pPr algn="l" fontAlgn="b"/>
                      <a:r>
                        <a:rPr lang="en-US" sz="1600" b="0" i="0" u="none" strike="noStrike">
                          <a:solidFill>
                            <a:srgbClr val="000000"/>
                          </a:solidFill>
                          <a:effectLst/>
                          <a:latin typeface="Calibri"/>
                        </a:rPr>
                        <a:t>Validated Software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8119">
                <a:tc>
                  <a:txBody>
                    <a:bodyPr/>
                    <a:lstStyle/>
                    <a:p>
                      <a:pPr algn="l" fontAlgn="b"/>
                      <a:r>
                        <a:rPr lang="en-US" sz="1600" b="0" i="0" u="none" strike="noStrike">
                          <a:solidFill>
                            <a:srgbClr val="000000"/>
                          </a:solidFill>
                          <a:effectLst/>
                          <a:latin typeface="Calibri"/>
                        </a:rPr>
                        <a:t>Senior Design Day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48260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sz="5000"/>
              <a:t>References</a:t>
            </a:r>
            <a:endParaRPr sz="5000"/>
          </a:p>
        </p:txBody>
      </p:sp>
      <p:sp>
        <p:nvSpPr>
          <p:cNvPr id="414" name="Google Shape;414;p21"/>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29</a:t>
            </a:r>
          </a:p>
        </p:txBody>
      </p:sp>
      <p:sp>
        <p:nvSpPr>
          <p:cNvPr id="2" name="TextBox 2">
            <a:extLst>
              <a:ext uri="{FF2B5EF4-FFF2-40B4-BE49-F238E27FC236}">
                <a16:creationId xmlns:a16="http://schemas.microsoft.com/office/drawing/2014/main" id="{01CFB89A-4CAC-48F3-A888-2F526FAF482D}"/>
              </a:ext>
            </a:extLst>
          </p:cNvPr>
          <p:cNvSpPr txBox="1"/>
          <p:nvPr/>
        </p:nvSpPr>
        <p:spPr>
          <a:xfrm>
            <a:off x="834880" y="1323622"/>
            <a:ext cx="10516759"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a:solidFill>
                  <a:schemeClr val="dk1"/>
                </a:solidFill>
              </a:rPr>
              <a:t>Bemporad, A., Bernardini, D., Long, R., &amp; Verdejo, J. (2018). Model Predictive Control of Turbocharged Gasoline Engines for Mass Production. </a:t>
            </a:r>
            <a:r>
              <a:rPr lang="en-US" i="1">
                <a:solidFill>
                  <a:schemeClr val="dk1"/>
                </a:solidFill>
              </a:rPr>
              <a:t>SAE Technical Paper Series</a:t>
            </a:r>
            <a:r>
              <a:rPr lang="en-US">
                <a:solidFill>
                  <a:schemeClr val="dk1"/>
                </a:solidFill>
              </a:rPr>
              <a:t>. doi:10.4271/2018-01-0875</a:t>
            </a:r>
          </a:p>
          <a:p>
            <a:endParaRPr lang="en-US">
              <a:solidFill>
                <a:schemeClr val="dk1"/>
              </a:solidFill>
            </a:endParaRPr>
          </a:p>
          <a:p>
            <a:r>
              <a:rPr lang="en-US" err="1">
                <a:solidFill>
                  <a:schemeClr val="dk1"/>
                </a:solidFill>
              </a:rPr>
              <a:t>Hubicki</a:t>
            </a:r>
            <a:r>
              <a:rPr lang="en-US">
                <a:solidFill>
                  <a:schemeClr val="dk1"/>
                </a:solidFill>
              </a:rPr>
              <a:t>, C. (2 September 2020). </a:t>
            </a:r>
            <a:r>
              <a:rPr lang="en-US"/>
              <a:t>Fall 2020 Seminar #01: Trajectory Optimization and Dynamic Robotics. </a:t>
            </a:r>
            <a:r>
              <a:rPr lang="en-US" i="1" err="1"/>
              <a:t>Youtube</a:t>
            </a:r>
            <a:r>
              <a:rPr lang="en-US" i="1"/>
              <a:t>.</a:t>
            </a:r>
            <a:r>
              <a:rPr lang="en-US"/>
              <a:t> https://www.yout</a:t>
            </a:r>
          </a:p>
          <a:p>
            <a:r>
              <a:rPr lang="en-US"/>
              <a:t>ube.com/watch?v=hSDMUOcJLHQ&amp;feature=youtu.be</a:t>
            </a:r>
          </a:p>
          <a:p>
            <a:endParaRPr lang="en-US">
              <a:solidFill>
                <a:schemeClr val="dk1"/>
              </a:solidFill>
            </a:endParaRPr>
          </a:p>
          <a:p>
            <a:r>
              <a:rPr lang="en-US">
                <a:solidFill>
                  <a:schemeClr val="dk1"/>
                </a:solidFill>
              </a:rPr>
              <a:t>Woolf, P. (20 May 2020). MIMO Using Model Predictive Control. </a:t>
            </a:r>
            <a:r>
              <a:rPr lang="en-US" i="1" err="1">
                <a:solidFill>
                  <a:schemeClr val="dk1"/>
                </a:solidFill>
              </a:rPr>
              <a:t>LibreTexts</a:t>
            </a:r>
            <a:r>
              <a:rPr lang="en-US" i="1">
                <a:solidFill>
                  <a:schemeClr val="dk1"/>
                </a:solidFill>
              </a:rPr>
              <a:t>. https://eng.libretexts.org/Bookshelves/Industrial_</a:t>
            </a:r>
          </a:p>
          <a:p>
            <a:r>
              <a:rPr lang="en-US" i="1" err="1">
                <a:solidFill>
                  <a:schemeClr val="dk1"/>
                </a:solidFill>
              </a:rPr>
              <a:t>and_Systems_Engineering</a:t>
            </a:r>
            <a:r>
              <a:rPr lang="en-US" i="1">
                <a:solidFill>
                  <a:schemeClr val="dk1"/>
                </a:solidFill>
              </a:rPr>
              <a:t>/Book%3A_Chemical_Process_Dynamics_and_Controls_(Woolf)/12%3A_Multiple_Input%2C_Multiple_Output_(MIMO)_Control/12.03%3A_MIMO_using_model_predictive_control</a:t>
            </a:r>
            <a:endParaRPr lang="en-US">
              <a:solidFill>
                <a:schemeClr val="dk1"/>
              </a:solidFill>
            </a:endParaRPr>
          </a:p>
          <a:p>
            <a:endParaRPr lang="en-US" i="1">
              <a:solidFill>
                <a:schemeClr val="dk1"/>
              </a:solidFill>
            </a:endParaRPr>
          </a:p>
          <a:p>
            <a:r>
              <a:rPr lang="en-US">
                <a:solidFill>
                  <a:schemeClr val="dk1"/>
                </a:solidFill>
              </a:rPr>
              <a:t>Ulusoy, M. (2020). Understanding Model Predictive Control. </a:t>
            </a:r>
            <a:r>
              <a:rPr lang="en-US" err="1">
                <a:solidFill>
                  <a:schemeClr val="dk1"/>
                </a:solidFill>
              </a:rPr>
              <a:t>Mathworks</a:t>
            </a:r>
            <a:r>
              <a:rPr lang="en-US" i="1">
                <a:solidFill>
                  <a:schemeClr val="dk1"/>
                </a:solidFill>
              </a:rPr>
              <a:t>. </a:t>
            </a:r>
            <a:r>
              <a:rPr lang="en-US"/>
              <a:t>https://www.mathworks.com/videos/understanding-model-predictive-control-part-2-what-is-mpc--1528106359076.html.</a:t>
            </a:r>
            <a:endParaRPr lang="en-US" i="1">
              <a:solidFill>
                <a:schemeClr val="dk1"/>
              </a:solidFill>
            </a:endParaRPr>
          </a:p>
          <a:p>
            <a:endParaRPr lang="en-US">
              <a:solidFill>
                <a:srgbClr val="FF0000"/>
              </a:solidFill>
            </a:endParaRPr>
          </a:p>
          <a:p>
            <a:r>
              <a:rPr lang="en-US"/>
              <a:t>(2020). Model Predictive Control. </a:t>
            </a:r>
            <a:r>
              <a:rPr lang="en-US" i="1"/>
              <a:t>Wikipedia. </a:t>
            </a:r>
            <a:r>
              <a:rPr lang="en-US"/>
              <a:t>https://en.wikipedia.org/wiki/Model_predictive_control#/media/File:MPC_scheme_basi</a:t>
            </a:r>
          </a:p>
          <a:p>
            <a:r>
              <a:rPr lang="en-US"/>
              <a:t>ic.svg</a:t>
            </a:r>
          </a:p>
          <a:p>
            <a:endParaRPr lang="en-US">
              <a:solidFill>
                <a:schemeClr val="tx1"/>
              </a:solidFill>
            </a:endParaRPr>
          </a:p>
          <a:p>
            <a:endParaRPr lang="en-US"/>
          </a:p>
          <a:p>
            <a:endParaRPr lang="en-US"/>
          </a:p>
          <a:p>
            <a:endParaRPr lang="en-US"/>
          </a:p>
          <a:p>
            <a:endParaRPr lang="en-US"/>
          </a:p>
          <a:p>
            <a:endParaRPr lang="en-US"/>
          </a:p>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sz="5000"/>
              <a:t>Sponsors and Advisor</a:t>
            </a:r>
          </a:p>
        </p:txBody>
      </p:sp>
      <p:sp>
        <p:nvSpPr>
          <p:cNvPr id="204" name="Google Shape;204;p3"/>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3</a:t>
            </a:r>
          </a:p>
        </p:txBody>
      </p:sp>
      <p:sp>
        <p:nvSpPr>
          <p:cNvPr id="205" name="Google Shape;205;p3"/>
          <p:cNvSpPr txBox="1">
            <a:spLocks noGrp="1"/>
          </p:cNvSpPr>
          <p:nvPr>
            <p:ph type="body" idx="3"/>
          </p:nvPr>
        </p:nvSpPr>
        <p:spPr>
          <a:xfrm>
            <a:off x="10375075" y="5591615"/>
            <a:ext cx="1828800" cy="310896"/>
          </a:xfrm>
          <a:prstGeom prst="rect">
            <a:avLst/>
          </a:prstGeom>
          <a:noFill/>
          <a:ln>
            <a:noFill/>
          </a:ln>
        </p:spPr>
        <p:txBody>
          <a:bodyPr spcFirstLastPara="1" wrap="square" lIns="91425" tIns="45700" rIns="91425" bIns="45700" anchor="t" anchorCtr="0">
            <a:noAutofit/>
          </a:bodyPr>
          <a:lstStyle/>
          <a:p>
            <a:pPr marL="0" indent="0">
              <a:spcBef>
                <a:spcPts val="0"/>
              </a:spcBef>
            </a:pPr>
            <a:r>
              <a:rPr lang="en-US"/>
              <a:t>Frederick Peterson</a:t>
            </a:r>
          </a:p>
        </p:txBody>
      </p:sp>
      <p:pic>
        <p:nvPicPr>
          <p:cNvPr id="7" name="Picture 6"/>
          <p:cNvPicPr>
            <a:picLocks noChangeAspect="1"/>
          </p:cNvPicPr>
          <p:nvPr/>
        </p:nvPicPr>
        <p:blipFill rotWithShape="1">
          <a:blip r:embed="rId3"/>
          <a:srcRect l="12752" r="9999"/>
          <a:stretch/>
        </p:blipFill>
        <p:spPr>
          <a:xfrm>
            <a:off x="4960736" y="1476850"/>
            <a:ext cx="2260335" cy="292608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447" t="322" r="-124" b="5349"/>
          <a:stretch/>
        </p:blipFill>
        <p:spPr>
          <a:xfrm>
            <a:off x="8576430" y="1478028"/>
            <a:ext cx="2257230" cy="2926080"/>
          </a:xfrm>
          <a:prstGeom prst="rect">
            <a:avLst/>
          </a:prstGeom>
        </p:spPr>
      </p:pic>
      <p:pic>
        <p:nvPicPr>
          <p:cNvPr id="5" name="Picture 4"/>
          <p:cNvPicPr>
            <a:picLocks noChangeAspect="1"/>
          </p:cNvPicPr>
          <p:nvPr/>
        </p:nvPicPr>
        <p:blipFill rotWithShape="1">
          <a:blip r:embed="rId5"/>
          <a:srcRect l="5731" r="10374"/>
          <a:stretch/>
        </p:blipFill>
        <p:spPr>
          <a:xfrm>
            <a:off x="1470990" y="1478173"/>
            <a:ext cx="2238897" cy="2926080"/>
          </a:xfrm>
          <a:prstGeom prst="rect">
            <a:avLst/>
          </a:prstGeom>
        </p:spPr>
      </p:pic>
      <p:sp>
        <p:nvSpPr>
          <p:cNvPr id="17" name="Rounded Rectangle 16"/>
          <p:cNvSpPr/>
          <p:nvPr/>
        </p:nvSpPr>
        <p:spPr>
          <a:xfrm>
            <a:off x="1411408" y="4508883"/>
            <a:ext cx="2358060" cy="1071845"/>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u="sng">
                <a:solidFill>
                  <a:schemeClr val="bg1"/>
                </a:solidFill>
                <a:ea typeface="Calibri"/>
                <a:cs typeface="Calibri"/>
                <a:sym typeface="Calibri"/>
              </a:rPr>
              <a:t>Engineering Mentor</a:t>
            </a:r>
            <a:endParaRPr lang="en-US" sz="1800">
              <a:solidFill>
                <a:schemeClr val="bg1"/>
              </a:solidFill>
            </a:endParaRPr>
          </a:p>
          <a:p>
            <a:pPr lvl="0" algn="ctr"/>
            <a:r>
              <a:rPr lang="en-US" sz="1800">
                <a:solidFill>
                  <a:schemeClr val="bg1"/>
                </a:solidFill>
                <a:ea typeface="Calibri"/>
                <a:cs typeface="Calibri"/>
                <a:sym typeface="Calibri"/>
              </a:rPr>
              <a:t>Roberto </a:t>
            </a:r>
            <a:r>
              <a:rPr lang="en-US" sz="1800" err="1">
                <a:solidFill>
                  <a:schemeClr val="bg1"/>
                </a:solidFill>
                <a:ea typeface="Calibri"/>
                <a:cs typeface="Calibri"/>
                <a:sym typeface="Calibri"/>
              </a:rPr>
              <a:t>Valenti</a:t>
            </a:r>
            <a:endParaRPr lang="en-US" sz="1800">
              <a:solidFill>
                <a:schemeClr val="bg1"/>
              </a:solidFill>
            </a:endParaRPr>
          </a:p>
          <a:p>
            <a:pPr lvl="0" algn="ctr"/>
            <a:r>
              <a:rPr lang="en-US" sz="1800" i="1">
                <a:solidFill>
                  <a:schemeClr val="bg1"/>
                </a:solidFill>
                <a:ea typeface="Calibri"/>
                <a:cs typeface="Calibri"/>
                <a:sym typeface="Calibri"/>
              </a:rPr>
              <a:t>Project Advisor</a:t>
            </a:r>
            <a:endParaRPr lang="en-US" sz="1800">
              <a:solidFill>
                <a:schemeClr val="bg1"/>
              </a:solidFill>
            </a:endParaRPr>
          </a:p>
        </p:txBody>
      </p:sp>
      <p:sp>
        <p:nvSpPr>
          <p:cNvPr id="30" name="Rounded Rectangle 29"/>
          <p:cNvSpPr/>
          <p:nvPr/>
        </p:nvSpPr>
        <p:spPr>
          <a:xfrm>
            <a:off x="4956696" y="4510208"/>
            <a:ext cx="2358060" cy="1071845"/>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u="sng">
                <a:solidFill>
                  <a:schemeClr val="bg1"/>
                </a:solidFill>
                <a:ea typeface="Calibri"/>
                <a:cs typeface="Calibri"/>
                <a:sym typeface="Calibri"/>
              </a:rPr>
              <a:t>Engineering Mentor</a:t>
            </a:r>
            <a:endParaRPr lang="en-US" sz="1800">
              <a:solidFill>
                <a:schemeClr val="bg1"/>
              </a:solidFill>
            </a:endParaRPr>
          </a:p>
          <a:p>
            <a:pPr lvl="0" algn="ctr"/>
            <a:r>
              <a:rPr lang="en-US" sz="1800">
                <a:solidFill>
                  <a:schemeClr val="bg1"/>
                </a:solidFill>
                <a:ea typeface="Calibri"/>
                <a:cs typeface="Calibri"/>
                <a:sym typeface="Calibri"/>
              </a:rPr>
              <a:t>Peter Maloney</a:t>
            </a:r>
            <a:endParaRPr lang="en-US" sz="1800">
              <a:solidFill>
                <a:schemeClr val="bg1"/>
              </a:solidFill>
            </a:endParaRPr>
          </a:p>
          <a:p>
            <a:pPr lvl="0" algn="ctr"/>
            <a:r>
              <a:rPr lang="en-US" sz="1800" i="1">
                <a:solidFill>
                  <a:schemeClr val="bg1"/>
                </a:solidFill>
                <a:ea typeface="Calibri"/>
                <a:cs typeface="Calibri"/>
                <a:sym typeface="Calibri"/>
              </a:rPr>
              <a:t>Controls Advisor</a:t>
            </a:r>
            <a:endParaRPr lang="en-US" sz="1800">
              <a:solidFill>
                <a:schemeClr val="bg1"/>
              </a:solidFill>
            </a:endParaRPr>
          </a:p>
        </p:txBody>
      </p:sp>
      <p:sp>
        <p:nvSpPr>
          <p:cNvPr id="31" name="Rounded Rectangle 30"/>
          <p:cNvSpPr/>
          <p:nvPr/>
        </p:nvSpPr>
        <p:spPr>
          <a:xfrm>
            <a:off x="8526015" y="4508726"/>
            <a:ext cx="2358060" cy="1071845"/>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u="sng">
                <a:solidFill>
                  <a:schemeClr val="bg1"/>
                </a:solidFill>
                <a:ea typeface="Calibri"/>
                <a:cs typeface="Calibri"/>
                <a:sym typeface="Calibri"/>
              </a:rPr>
              <a:t>Academic Advisor</a:t>
            </a:r>
            <a:endParaRPr lang="en-US" sz="1800">
              <a:solidFill>
                <a:schemeClr val="bg1"/>
              </a:solidFill>
            </a:endParaRPr>
          </a:p>
          <a:p>
            <a:pPr lvl="0" algn="ctr"/>
            <a:r>
              <a:rPr lang="en-US" sz="1800">
                <a:solidFill>
                  <a:schemeClr val="bg1"/>
                </a:solidFill>
                <a:ea typeface="Calibri"/>
                <a:cs typeface="Calibri"/>
                <a:sym typeface="Calibri"/>
              </a:rPr>
              <a:t>Dr. Shoele, Ph.D.</a:t>
            </a:r>
            <a:endParaRPr lang="en-US" sz="1800">
              <a:solidFill>
                <a:schemeClr val="bg1"/>
              </a:solidFill>
            </a:endParaRPr>
          </a:p>
          <a:p>
            <a:pPr lvl="0" algn="ctr"/>
            <a:r>
              <a:rPr lang="en-US" sz="1800" i="1">
                <a:solidFill>
                  <a:schemeClr val="bg1"/>
                </a:solidFill>
                <a:ea typeface="Calibri"/>
                <a:cs typeface="Calibri"/>
                <a:sym typeface="Calibri"/>
              </a:rPr>
              <a:t>Assistant Professor</a:t>
            </a:r>
            <a:endParaRPr lang="en-US" sz="180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3"/>
          <p:cNvSpPr txBox="1">
            <a:spLocks noGrp="1"/>
          </p:cNvSpPr>
          <p:nvPr>
            <p:ph type="title"/>
          </p:nvPr>
        </p:nvSpPr>
        <p:spPr>
          <a:xfrm>
            <a:off x="831850" y="689827"/>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B7B09C"/>
              </a:buClr>
              <a:buSzPts val="6000"/>
              <a:buFont typeface="Arial"/>
              <a:buNone/>
            </a:pPr>
            <a:r>
              <a:rPr lang="en-US"/>
              <a:t>Backup Slides</a:t>
            </a:r>
            <a:endParaRPr/>
          </a:p>
        </p:txBody>
      </p:sp>
      <p:sp>
        <p:nvSpPr>
          <p:cNvPr id="428" name="Google Shape;428;p23"/>
          <p:cNvSpPr txBox="1">
            <a:spLocks noGrp="1"/>
          </p:cNvSpPr>
          <p:nvPr>
            <p:ph type="body" idx="1"/>
          </p:nvPr>
        </p:nvSpPr>
        <p:spPr>
          <a:xfrm>
            <a:off x="831850" y="3771774"/>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a:p>
        </p:txBody>
      </p:sp>
      <p:sp>
        <p:nvSpPr>
          <p:cNvPr id="429" name="Google Shape;429;p23"/>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30</a:t>
            </a:r>
          </a:p>
          <a:p>
            <a:pPr marL="0" lvl="0" indent="0" algn="r"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104422" y="54681"/>
            <a:ext cx="4993452" cy="648230"/>
          </a:xfrm>
        </p:spPr>
        <p:txBody>
          <a:bodyPr>
            <a:normAutofit fontScale="90000"/>
          </a:bodyPr>
          <a:lstStyle/>
          <a:p>
            <a:r>
              <a:rPr lang="en-US"/>
              <a:t>Customer Needs</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28</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graphicFrame>
        <p:nvGraphicFramePr>
          <p:cNvPr id="6" name="Table 5">
            <a:extLst>
              <a:ext uri="{FF2B5EF4-FFF2-40B4-BE49-F238E27FC236}">
                <a16:creationId xmlns:a16="http://schemas.microsoft.com/office/drawing/2014/main" id="{7620637A-F9DB-4E75-A7A1-A4EC717D61AD}"/>
              </a:ext>
            </a:extLst>
          </p:cNvPr>
          <p:cNvGraphicFramePr>
            <a:graphicFrameLocks noGrp="1"/>
          </p:cNvGraphicFramePr>
          <p:nvPr>
            <p:extLst>
              <p:ext uri="{D42A27DB-BD31-4B8C-83A1-F6EECF244321}">
                <p14:modId xmlns:p14="http://schemas.microsoft.com/office/powerpoint/2010/main" val="3883387633"/>
              </p:ext>
            </p:extLst>
          </p:nvPr>
        </p:nvGraphicFramePr>
        <p:xfrm>
          <a:off x="526814" y="686741"/>
          <a:ext cx="11413215" cy="5267960"/>
        </p:xfrm>
        <a:graphic>
          <a:graphicData uri="http://schemas.openxmlformats.org/drawingml/2006/table">
            <a:tbl>
              <a:tblPr firstRow="1" bandRow="1">
                <a:tableStyleId>{C623AC06-ED6D-4E09-9816-F6ED6F276C51}</a:tableStyleId>
              </a:tblPr>
              <a:tblGrid>
                <a:gridCol w="3804405">
                  <a:extLst>
                    <a:ext uri="{9D8B030D-6E8A-4147-A177-3AD203B41FA5}">
                      <a16:colId xmlns:a16="http://schemas.microsoft.com/office/drawing/2014/main" val="3289430801"/>
                    </a:ext>
                  </a:extLst>
                </a:gridCol>
                <a:gridCol w="3804405">
                  <a:extLst>
                    <a:ext uri="{9D8B030D-6E8A-4147-A177-3AD203B41FA5}">
                      <a16:colId xmlns:a16="http://schemas.microsoft.com/office/drawing/2014/main" val="1798065597"/>
                    </a:ext>
                  </a:extLst>
                </a:gridCol>
                <a:gridCol w="3804405">
                  <a:extLst>
                    <a:ext uri="{9D8B030D-6E8A-4147-A177-3AD203B41FA5}">
                      <a16:colId xmlns:a16="http://schemas.microsoft.com/office/drawing/2014/main" val="3518927167"/>
                    </a:ext>
                  </a:extLst>
                </a:gridCol>
              </a:tblGrid>
              <a:tr h="301543">
                <a:tc>
                  <a:txBody>
                    <a:bodyPr/>
                    <a:lstStyle/>
                    <a:p>
                      <a:pPr rtl="0" fontAlgn="t">
                        <a:spcBef>
                          <a:spcPts val="0"/>
                        </a:spcBef>
                        <a:spcAft>
                          <a:spcPts val="0"/>
                        </a:spcAft>
                      </a:pPr>
                      <a:r>
                        <a:rPr lang="en-US" sz="1200">
                          <a:effectLst/>
                        </a:rPr>
                        <a:t>Question</a:t>
                      </a:r>
                      <a:endParaRPr lang="en-US">
                        <a:effectLst/>
                      </a:endParaRPr>
                    </a:p>
                  </a:txBody>
                  <a:tcPr marL="63500" marR="63500" marT="63500" marB="63500"/>
                </a:tc>
                <a:tc>
                  <a:txBody>
                    <a:bodyPr/>
                    <a:lstStyle/>
                    <a:p>
                      <a:pPr rtl="0" fontAlgn="t">
                        <a:spcBef>
                          <a:spcPts val="0"/>
                        </a:spcBef>
                        <a:spcAft>
                          <a:spcPts val="0"/>
                        </a:spcAft>
                      </a:pPr>
                      <a:r>
                        <a:rPr lang="en-US" sz="1200">
                          <a:effectLst/>
                        </a:rPr>
                        <a:t>Answer</a:t>
                      </a:r>
                      <a:endParaRPr lang="en-US">
                        <a:effectLst/>
                      </a:endParaRPr>
                    </a:p>
                  </a:txBody>
                  <a:tcPr marL="63500" marR="63500" marT="63500" marB="63500"/>
                </a:tc>
                <a:tc>
                  <a:txBody>
                    <a:bodyPr/>
                    <a:lstStyle/>
                    <a:p>
                      <a:pPr rtl="0" fontAlgn="t">
                        <a:spcBef>
                          <a:spcPts val="0"/>
                        </a:spcBef>
                        <a:spcAft>
                          <a:spcPts val="0"/>
                        </a:spcAft>
                      </a:pPr>
                      <a:r>
                        <a:rPr lang="en-US" sz="1200">
                          <a:effectLst/>
                        </a:rPr>
                        <a:t>Interpreted Need</a:t>
                      </a:r>
                      <a:endParaRPr lang="en-US">
                        <a:effectLst/>
                      </a:endParaRPr>
                    </a:p>
                  </a:txBody>
                  <a:tcPr marL="63500" marR="63500" marT="63500" marB="63500"/>
                </a:tc>
                <a:extLst>
                  <a:ext uri="{0D108BD9-81ED-4DB2-BD59-A6C34878D82A}">
                    <a16:rowId xmlns:a16="http://schemas.microsoft.com/office/drawing/2014/main" val="1057565196"/>
                  </a:ext>
                </a:extLst>
              </a:tr>
              <a:tr h="1069104">
                <a:tc>
                  <a:txBody>
                    <a:bodyPr/>
                    <a:lstStyle/>
                    <a:p>
                      <a:pPr rtl="0" fontAlgn="t">
                        <a:spcBef>
                          <a:spcPts val="0"/>
                        </a:spcBef>
                        <a:spcAft>
                          <a:spcPts val="0"/>
                        </a:spcAft>
                      </a:pPr>
                      <a:r>
                        <a:rPr lang="en-US" sz="1200">
                          <a:effectLst/>
                        </a:rPr>
                        <a:t>Is it required to use model predictive control, or can we use controls that we are more familiar with, like PID, table-based, etc.?</a:t>
                      </a:r>
                      <a:endParaRPr lang="en-US">
                        <a:effectLst/>
                      </a:endParaRPr>
                    </a:p>
                  </a:txBody>
                  <a:tcPr marL="63500" marR="63500" marT="63500" marB="63500"/>
                </a:tc>
                <a:tc>
                  <a:txBody>
                    <a:bodyPr/>
                    <a:lstStyle/>
                    <a:p>
                      <a:pPr rtl="0" fontAlgn="t">
                        <a:spcBef>
                          <a:spcPts val="0"/>
                        </a:spcBef>
                        <a:spcAft>
                          <a:spcPts val="0"/>
                        </a:spcAft>
                      </a:pPr>
                      <a:r>
                        <a:rPr lang="en-US" sz="1200">
                          <a:effectLst/>
                        </a:rPr>
                        <a:t>We have been looking into MPC recently, and from our research, MPC seems to be the very best approach to solving the problem. </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Use MPC control for project approach. </a:t>
                      </a:r>
                      <a:endParaRPr lang="en-US">
                        <a:effectLst/>
                      </a:endParaRPr>
                    </a:p>
                    <a:p>
                      <a:pPr fontAlgn="t"/>
                      <a:br>
                        <a:rPr lang="en-US">
                          <a:effectLst/>
                        </a:rPr>
                      </a:br>
                      <a:endParaRPr lang="en-US">
                        <a:effectLst/>
                      </a:endParaRPr>
                    </a:p>
                  </a:txBody>
                  <a:tcPr marL="63500" marR="63500" marT="63500" marB="63500"/>
                </a:tc>
                <a:extLst>
                  <a:ext uri="{0D108BD9-81ED-4DB2-BD59-A6C34878D82A}">
                    <a16:rowId xmlns:a16="http://schemas.microsoft.com/office/drawing/2014/main" val="4175660335"/>
                  </a:ext>
                </a:extLst>
              </a:tr>
              <a:tr h="1069104">
                <a:tc>
                  <a:txBody>
                    <a:bodyPr/>
                    <a:lstStyle/>
                    <a:p>
                      <a:pPr rtl="0" fontAlgn="t">
                        <a:spcBef>
                          <a:spcPts val="0"/>
                        </a:spcBef>
                        <a:spcAft>
                          <a:spcPts val="0"/>
                        </a:spcAft>
                      </a:pPr>
                      <a:r>
                        <a:rPr lang="en-US" sz="1200">
                          <a:effectLst/>
                        </a:rPr>
                        <a:t>What will we be using as inputs and outputs to our control system?</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A good start place to get familiar with </a:t>
                      </a:r>
                      <a:r>
                        <a:rPr lang="en-US" sz="1200" err="1">
                          <a:effectLst/>
                        </a:rPr>
                        <a:t>simulink</a:t>
                      </a:r>
                      <a:r>
                        <a:rPr lang="en-US" sz="1200">
                          <a:effectLst/>
                        </a:rPr>
                        <a:t> and the control system is the wastegate and throttle. If you start there, we can see what else you can add.</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The control system implements the throttle and wastegate. Additional factors can be included.</a:t>
                      </a:r>
                      <a:endParaRPr lang="en-US">
                        <a:effectLst/>
                      </a:endParaRPr>
                    </a:p>
                    <a:p>
                      <a:pPr fontAlgn="t"/>
                      <a:br>
                        <a:rPr lang="en-US">
                          <a:effectLst/>
                        </a:rPr>
                      </a:br>
                      <a:endParaRPr lang="en-US">
                        <a:effectLst/>
                      </a:endParaRPr>
                    </a:p>
                  </a:txBody>
                  <a:tcPr marL="63500" marR="63500" marT="63500" marB="63500"/>
                </a:tc>
                <a:extLst>
                  <a:ext uri="{0D108BD9-81ED-4DB2-BD59-A6C34878D82A}">
                    <a16:rowId xmlns:a16="http://schemas.microsoft.com/office/drawing/2014/main" val="857279582"/>
                  </a:ext>
                </a:extLst>
              </a:tr>
              <a:tr h="1069104">
                <a:tc>
                  <a:txBody>
                    <a:bodyPr/>
                    <a:lstStyle/>
                    <a:p>
                      <a:pPr rtl="0" fontAlgn="t">
                        <a:spcBef>
                          <a:spcPts val="0"/>
                        </a:spcBef>
                        <a:spcAft>
                          <a:spcPts val="0"/>
                        </a:spcAft>
                      </a:pPr>
                      <a:r>
                        <a:rPr lang="en-US" sz="1200">
                          <a:effectLst/>
                        </a:rPr>
                        <a:t>How would we know if our control system is accurate?</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Running the program produces a graph of desired intake vs actual intake. The closer the two lineup, the better your system.</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The control system only demands what the system can provide. The </a:t>
                      </a:r>
                      <a:r>
                        <a:rPr lang="en-US" sz="1200" err="1">
                          <a:effectLst/>
                        </a:rPr>
                        <a:t>blockset</a:t>
                      </a:r>
                      <a:r>
                        <a:rPr lang="en-US" sz="1200">
                          <a:effectLst/>
                        </a:rPr>
                        <a:t> will produce a graph to ensure accuracy.</a:t>
                      </a:r>
                      <a:endParaRPr lang="en-US">
                        <a:effectLst/>
                      </a:endParaRPr>
                    </a:p>
                    <a:p>
                      <a:pPr fontAlgn="t"/>
                      <a:br>
                        <a:rPr lang="en-US">
                          <a:effectLst/>
                        </a:rPr>
                      </a:br>
                      <a:endParaRPr lang="en-US">
                        <a:effectLst/>
                      </a:endParaRPr>
                    </a:p>
                  </a:txBody>
                  <a:tcPr marL="63500" marR="63500" marT="63500" marB="63500"/>
                </a:tc>
                <a:extLst>
                  <a:ext uri="{0D108BD9-81ED-4DB2-BD59-A6C34878D82A}">
                    <a16:rowId xmlns:a16="http://schemas.microsoft.com/office/drawing/2014/main" val="3474604587"/>
                  </a:ext>
                </a:extLst>
              </a:tr>
              <a:tr h="1589955">
                <a:tc>
                  <a:txBody>
                    <a:bodyPr/>
                    <a:lstStyle/>
                    <a:p>
                      <a:pPr rtl="0" fontAlgn="t">
                        <a:spcBef>
                          <a:spcPts val="0"/>
                        </a:spcBef>
                        <a:spcAft>
                          <a:spcPts val="0"/>
                        </a:spcAft>
                      </a:pPr>
                      <a:r>
                        <a:rPr lang="en-US" sz="1200">
                          <a:effectLst/>
                        </a:rPr>
                        <a:t>What is the main goal of this project?</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The main goal is to integrate and simulate an MPC controller block in the powertrain block control set. The MPC should control the throttle and wastegate to get the ideal boost for the system. The new MPC controller designed by the group will replace the existing control system.</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Create an MPC controller that will control the throttle and wastegate inputs to replace the existing outdated controller. </a:t>
                      </a:r>
                      <a:endParaRPr lang="en-US">
                        <a:effectLst/>
                      </a:endParaRPr>
                    </a:p>
                  </a:txBody>
                  <a:tcPr marL="63500" marR="63500" marT="63500" marB="63500"/>
                </a:tc>
                <a:extLst>
                  <a:ext uri="{0D108BD9-81ED-4DB2-BD59-A6C34878D82A}">
                    <a16:rowId xmlns:a16="http://schemas.microsoft.com/office/drawing/2014/main" val="777592668"/>
                  </a:ext>
                </a:extLst>
              </a:tr>
            </a:tbl>
          </a:graphicData>
        </a:graphic>
      </p:graphicFrame>
    </p:spTree>
    <p:extLst>
      <p:ext uri="{BB962C8B-B14F-4D97-AF65-F5344CB8AC3E}">
        <p14:creationId xmlns:p14="http://schemas.microsoft.com/office/powerpoint/2010/main" val="899097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A51C36-F7BA-4EA4-9EC5-0AB735A08613}"/>
              </a:ext>
            </a:extLst>
          </p:cNvPr>
          <p:cNvSpPr>
            <a:spLocks noGrp="1"/>
          </p:cNvSpPr>
          <p:nvPr>
            <p:ph type="sldNum" idx="12"/>
          </p:nvPr>
        </p:nvSpPr>
        <p:spPr/>
        <p:txBody>
          <a:bodyPr/>
          <a:lstStyle/>
          <a:p>
            <a:pPr marL="0" lvl="0" indent="0" algn="r" rtl="0">
              <a:spcBef>
                <a:spcPts val="0"/>
              </a:spcBef>
              <a:spcAft>
                <a:spcPts val="0"/>
              </a:spcAft>
              <a:buNone/>
            </a:pPr>
            <a:r>
              <a:rPr lang="en-US"/>
              <a:t>29</a:t>
            </a:r>
          </a:p>
        </p:txBody>
      </p:sp>
      <p:sp>
        <p:nvSpPr>
          <p:cNvPr id="4" name="Text Placeholder 3">
            <a:extLst>
              <a:ext uri="{FF2B5EF4-FFF2-40B4-BE49-F238E27FC236}">
                <a16:creationId xmlns:a16="http://schemas.microsoft.com/office/drawing/2014/main" id="{1A95F22D-076A-49B3-B07F-271879FC4798}"/>
              </a:ext>
            </a:extLst>
          </p:cNvPr>
          <p:cNvSpPr>
            <a:spLocks noGrp="1"/>
          </p:cNvSpPr>
          <p:nvPr>
            <p:ph type="body" idx="1"/>
          </p:nvPr>
        </p:nvSpPr>
        <p:spPr/>
        <p:txBody>
          <a:bodyPr/>
          <a:lstStyle/>
          <a:p>
            <a:endParaRPr lang="en-US"/>
          </a:p>
        </p:txBody>
      </p:sp>
      <p:graphicFrame>
        <p:nvGraphicFramePr>
          <p:cNvPr id="6" name="Table 5">
            <a:extLst>
              <a:ext uri="{FF2B5EF4-FFF2-40B4-BE49-F238E27FC236}">
                <a16:creationId xmlns:a16="http://schemas.microsoft.com/office/drawing/2014/main" id="{893C5911-77EF-45FF-A9FB-717281B2F271}"/>
              </a:ext>
            </a:extLst>
          </p:cNvPr>
          <p:cNvGraphicFramePr>
            <a:graphicFrameLocks noGrp="1"/>
          </p:cNvGraphicFramePr>
          <p:nvPr>
            <p:extLst>
              <p:ext uri="{D42A27DB-BD31-4B8C-83A1-F6EECF244321}">
                <p14:modId xmlns:p14="http://schemas.microsoft.com/office/powerpoint/2010/main" val="3232026199"/>
              </p:ext>
            </p:extLst>
          </p:nvPr>
        </p:nvGraphicFramePr>
        <p:xfrm>
          <a:off x="1072444" y="357483"/>
          <a:ext cx="10067064" cy="4935257"/>
        </p:xfrm>
        <a:graphic>
          <a:graphicData uri="http://schemas.openxmlformats.org/drawingml/2006/table">
            <a:tbl>
              <a:tblPr firstRow="1" bandRow="1">
                <a:tableStyleId>{C623AC06-ED6D-4E09-9816-F6ED6F276C51}</a:tableStyleId>
              </a:tblPr>
              <a:tblGrid>
                <a:gridCol w="3355688">
                  <a:extLst>
                    <a:ext uri="{9D8B030D-6E8A-4147-A177-3AD203B41FA5}">
                      <a16:colId xmlns:a16="http://schemas.microsoft.com/office/drawing/2014/main" val="3606793841"/>
                    </a:ext>
                  </a:extLst>
                </a:gridCol>
                <a:gridCol w="3355688">
                  <a:extLst>
                    <a:ext uri="{9D8B030D-6E8A-4147-A177-3AD203B41FA5}">
                      <a16:colId xmlns:a16="http://schemas.microsoft.com/office/drawing/2014/main" val="2912122739"/>
                    </a:ext>
                  </a:extLst>
                </a:gridCol>
                <a:gridCol w="3355688">
                  <a:extLst>
                    <a:ext uri="{9D8B030D-6E8A-4147-A177-3AD203B41FA5}">
                      <a16:colId xmlns:a16="http://schemas.microsoft.com/office/drawing/2014/main" val="3602378598"/>
                    </a:ext>
                  </a:extLst>
                </a:gridCol>
              </a:tblGrid>
              <a:tr h="1316971">
                <a:tc>
                  <a:txBody>
                    <a:bodyPr/>
                    <a:lstStyle/>
                    <a:p>
                      <a:pPr rtl="0" fontAlgn="base"/>
                      <a:r>
                        <a:rPr lang="en-US">
                          <a:effectLst/>
                        </a:rPr>
                        <a:t>What is a good place to get started?​​</a:t>
                      </a:r>
                    </a:p>
                    <a:p>
                      <a:pPr rtl="0" fontAlgn="base"/>
                      <a:r>
                        <a:rPr lang="en-US">
                          <a:effectLst/>
                        </a:rPr>
                        <a:t>​​</a:t>
                      </a:r>
                      <a:br>
                        <a:rPr lang="en-US">
                          <a:effectLst/>
                        </a:rPr>
                      </a:br>
                      <a:r>
                        <a:rPr lang="en-US">
                          <a:effectLst/>
                        </a:rPr>
                        <a:t>​​</a:t>
                      </a:r>
                    </a:p>
                  </a:txBody>
                  <a:tcPr/>
                </a:tc>
                <a:tc>
                  <a:txBody>
                    <a:bodyPr/>
                    <a:lstStyle/>
                    <a:p>
                      <a:pPr rtl="0" fontAlgn="base"/>
                      <a:r>
                        <a:rPr lang="en-US">
                          <a:effectLst/>
                        </a:rPr>
                        <a:t>Play around with the power train blockset. Go through it, see how it all works; change the inputs and see what happens. ​​</a:t>
                      </a:r>
                    </a:p>
                    <a:p>
                      <a:pPr rtl="0" fontAlgn="base"/>
                      <a:r>
                        <a:rPr lang="en-US">
                          <a:effectLst/>
                        </a:rPr>
                        <a:t>​​</a:t>
                      </a:r>
                      <a:br>
                        <a:rPr lang="en-US">
                          <a:effectLst/>
                        </a:rPr>
                      </a:br>
                      <a:r>
                        <a:rPr lang="en-US">
                          <a:effectLst/>
                        </a:rPr>
                        <a:t>​​</a:t>
                      </a:r>
                    </a:p>
                  </a:txBody>
                  <a:tcPr/>
                </a:tc>
                <a:tc>
                  <a:txBody>
                    <a:bodyPr/>
                    <a:lstStyle/>
                    <a:p>
                      <a:pPr rtl="0" fontAlgn="base"/>
                      <a:r>
                        <a:rPr lang="en-US">
                          <a:effectLst/>
                        </a:rPr>
                        <a:t>​​</a:t>
                      </a:r>
                      <a:br>
                        <a:rPr lang="en-US">
                          <a:effectLst/>
                        </a:rPr>
                      </a:br>
                      <a:r>
                        <a:rPr lang="en-US">
                          <a:effectLst/>
                        </a:rPr>
                        <a:t>​​</a:t>
                      </a:r>
                    </a:p>
                  </a:txBody>
                  <a:tcPr/>
                </a:tc>
                <a:extLst>
                  <a:ext uri="{0D108BD9-81ED-4DB2-BD59-A6C34878D82A}">
                    <a16:rowId xmlns:a16="http://schemas.microsoft.com/office/drawing/2014/main" val="1907790742"/>
                  </a:ext>
                </a:extLst>
              </a:tr>
              <a:tr h="1316971">
                <a:tc>
                  <a:txBody>
                    <a:bodyPr/>
                    <a:lstStyle/>
                    <a:p>
                      <a:pPr rtl="0" fontAlgn="base"/>
                      <a:r>
                        <a:rPr lang="en-US">
                          <a:effectLst/>
                        </a:rPr>
                        <a:t>What can we do while we wait for the blockset?​​</a:t>
                      </a:r>
                      <a:br>
                        <a:rPr lang="en-US">
                          <a:effectLst/>
                        </a:rPr>
                      </a:br>
                      <a:r>
                        <a:rPr lang="en-US">
                          <a:effectLst/>
                        </a:rPr>
                        <a:t>​​</a:t>
                      </a:r>
                      <a:br>
                        <a:rPr lang="en-US">
                          <a:effectLst/>
                        </a:rPr>
                      </a:br>
                      <a:r>
                        <a:rPr lang="en-US">
                          <a:effectLst/>
                        </a:rPr>
                        <a:t>​​</a:t>
                      </a:r>
                    </a:p>
                  </a:txBody>
                  <a:tcPr/>
                </a:tc>
                <a:tc>
                  <a:txBody>
                    <a:bodyPr/>
                    <a:lstStyle/>
                    <a:p>
                      <a:pPr rtl="0" fontAlgn="base"/>
                      <a:r>
                        <a:rPr lang="en-US">
                          <a:effectLst/>
                        </a:rPr>
                        <a:t>There are apps on the market to record your car’s information [ on the throttle and wastegate], that information will help get started​​</a:t>
                      </a:r>
                      <a:br>
                        <a:rPr lang="en-US">
                          <a:effectLst/>
                        </a:rPr>
                      </a:br>
                      <a:r>
                        <a:rPr lang="en-US">
                          <a:effectLst/>
                        </a:rPr>
                        <a:t>​​</a:t>
                      </a:r>
                      <a:br>
                        <a:rPr lang="en-US">
                          <a:effectLst/>
                        </a:rPr>
                      </a:br>
                      <a:r>
                        <a:rPr lang="en-US">
                          <a:effectLst/>
                        </a:rPr>
                        <a:t>​​</a:t>
                      </a:r>
                    </a:p>
                  </a:txBody>
                  <a:tcPr/>
                </a:tc>
                <a:tc>
                  <a:txBody>
                    <a:bodyPr/>
                    <a:lstStyle/>
                    <a:p>
                      <a:pPr rtl="0" fontAlgn="base"/>
                      <a:r>
                        <a:rPr lang="en-US">
                          <a:effectLst/>
                        </a:rPr>
                        <a:t>Our model results can be compared to physical systems​​</a:t>
                      </a:r>
                    </a:p>
                    <a:p>
                      <a:pPr rtl="0" fontAlgn="base"/>
                      <a:r>
                        <a:rPr lang="en-US">
                          <a:effectLst/>
                        </a:rPr>
                        <a:t>​​</a:t>
                      </a:r>
                      <a:br>
                        <a:rPr lang="en-US">
                          <a:effectLst/>
                        </a:rPr>
                      </a:br>
                      <a:r>
                        <a:rPr lang="en-US">
                          <a:effectLst/>
                        </a:rPr>
                        <a:t>​​</a:t>
                      </a:r>
                    </a:p>
                  </a:txBody>
                  <a:tcPr/>
                </a:tc>
                <a:extLst>
                  <a:ext uri="{0D108BD9-81ED-4DB2-BD59-A6C34878D82A}">
                    <a16:rowId xmlns:a16="http://schemas.microsoft.com/office/drawing/2014/main" val="102192065"/>
                  </a:ext>
                </a:extLst>
              </a:tr>
              <a:tr h="2192057">
                <a:tc>
                  <a:txBody>
                    <a:bodyPr/>
                    <a:lstStyle/>
                    <a:p>
                      <a:pPr rtl="0" fontAlgn="base"/>
                      <a:r>
                        <a:rPr lang="en-US">
                          <a:effectLst/>
                        </a:rPr>
                        <a:t>What is the best way to simulate our controller within the system?​​</a:t>
                      </a:r>
                    </a:p>
                    <a:p>
                      <a:pPr rtl="0" fontAlgn="base"/>
                      <a:r>
                        <a:rPr lang="en-US">
                          <a:effectLst/>
                        </a:rPr>
                        <a:t>​​</a:t>
                      </a:r>
                      <a:br>
                        <a:rPr lang="en-US">
                          <a:effectLst/>
                        </a:rPr>
                      </a:br>
                      <a:r>
                        <a:rPr lang="en-US">
                          <a:effectLst/>
                        </a:rPr>
                        <a:t>​​</a:t>
                      </a:r>
                    </a:p>
                  </a:txBody>
                  <a:tcPr/>
                </a:tc>
                <a:tc>
                  <a:txBody>
                    <a:bodyPr/>
                    <a:lstStyle/>
                    <a:p>
                      <a:pPr rtl="0" fontAlgn="base"/>
                      <a:r>
                        <a:rPr lang="en-US">
                          <a:effectLst/>
                        </a:rPr>
                        <a:t>The powertrain blockset and Simulink can be used to simulate the system. We will look into getting the group access to GT Power as it has more specific engine models and GT Power is used the most in the industry for these types of simulations.​​</a:t>
                      </a:r>
                    </a:p>
                    <a:p>
                      <a:pPr rtl="0" fontAlgn="base"/>
                      <a:r>
                        <a:rPr lang="en-US">
                          <a:effectLst/>
                        </a:rPr>
                        <a:t>​​</a:t>
                      </a:r>
                      <a:br>
                        <a:rPr lang="en-US">
                          <a:effectLst/>
                        </a:rPr>
                      </a:br>
                      <a:r>
                        <a:rPr lang="en-US">
                          <a:effectLst/>
                        </a:rPr>
                        <a:t>​​</a:t>
                      </a:r>
                    </a:p>
                  </a:txBody>
                  <a:tcPr/>
                </a:tc>
                <a:tc>
                  <a:txBody>
                    <a:bodyPr/>
                    <a:lstStyle/>
                    <a:p>
                      <a:pPr rtl="0" fontAlgn="base"/>
                      <a:r>
                        <a:rPr lang="en-US">
                          <a:effectLst/>
                        </a:rPr>
                        <a:t>Use powertrain blockset and Simulink for simulations and perhaps GT Power later on in the project. ​​</a:t>
                      </a:r>
                    </a:p>
                    <a:p>
                      <a:pPr rtl="0" fontAlgn="base"/>
                      <a:r>
                        <a:rPr lang="en-US">
                          <a:effectLst/>
                        </a:rPr>
                        <a:t>​​</a:t>
                      </a:r>
                      <a:br>
                        <a:rPr lang="en-US">
                          <a:effectLst/>
                        </a:rPr>
                      </a:br>
                      <a:r>
                        <a:rPr lang="en-US">
                          <a:effectLst/>
                        </a:rPr>
                        <a:t>​​</a:t>
                      </a:r>
                      <a:br>
                        <a:rPr lang="en-US">
                          <a:effectLst/>
                        </a:rPr>
                      </a:br>
                      <a:r>
                        <a:rPr lang="en-US">
                          <a:effectLst/>
                        </a:rPr>
                        <a:t>​​</a:t>
                      </a:r>
                    </a:p>
                  </a:txBody>
                  <a:tcPr/>
                </a:tc>
                <a:extLst>
                  <a:ext uri="{0D108BD9-81ED-4DB2-BD59-A6C34878D82A}">
                    <a16:rowId xmlns:a16="http://schemas.microsoft.com/office/drawing/2014/main" val="3557677051"/>
                  </a:ext>
                </a:extLst>
              </a:tr>
            </a:tbl>
          </a:graphicData>
        </a:graphic>
      </p:graphicFrame>
    </p:spTree>
    <p:extLst>
      <p:ext uri="{BB962C8B-B14F-4D97-AF65-F5344CB8AC3E}">
        <p14:creationId xmlns:p14="http://schemas.microsoft.com/office/powerpoint/2010/main" val="3464373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Functional Decomposition</a:t>
            </a:r>
            <a:endParaRPr/>
          </a:p>
        </p:txBody>
      </p:sp>
      <p:sp>
        <p:nvSpPr>
          <p:cNvPr id="315" name="Google Shape;315;p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30</a:t>
            </a:r>
          </a:p>
        </p:txBody>
      </p:sp>
      <p:graphicFrame>
        <p:nvGraphicFramePr>
          <p:cNvPr id="1447" name="Diagram 1447">
            <a:extLst>
              <a:ext uri="{FF2B5EF4-FFF2-40B4-BE49-F238E27FC236}">
                <a16:creationId xmlns:a16="http://schemas.microsoft.com/office/drawing/2014/main" id="{698CED77-053D-41C4-9D77-D42A0CF883A1}"/>
              </a:ext>
            </a:extLst>
          </p:cNvPr>
          <p:cNvGraphicFramePr/>
          <p:nvPr>
            <p:extLst>
              <p:ext uri="{D42A27DB-BD31-4B8C-83A1-F6EECF244321}">
                <p14:modId xmlns:p14="http://schemas.microsoft.com/office/powerpoint/2010/main" val="1537165728"/>
              </p:ext>
            </p:extLst>
          </p:nvPr>
        </p:nvGraphicFramePr>
        <p:xfrm>
          <a:off x="1134967" y="1354093"/>
          <a:ext cx="9548087" cy="4529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1879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9cf8202d31_7_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Functional Decomposition: Cross Reference Table</a:t>
            </a:r>
          </a:p>
        </p:txBody>
      </p:sp>
      <p:sp>
        <p:nvSpPr>
          <p:cNvPr id="324" name="Google Shape;324;g9cf8202d31_7_24"/>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r>
              <a:rPr lang="en-US"/>
              <a:t>31</a:t>
            </a:r>
            <a:endParaRPr/>
          </a:p>
        </p:txBody>
      </p:sp>
      <p:sp>
        <p:nvSpPr>
          <p:cNvPr id="325" name="Google Shape;325;g9cf8202d31_7_24"/>
          <p:cNvSpPr txBox="1">
            <a:spLocks noGrp="1"/>
          </p:cNvSpPr>
          <p:nvPr>
            <p:ph type="body" idx="1"/>
          </p:nvPr>
        </p:nvSpPr>
        <p:spPr>
          <a:xfrm>
            <a:off x="10363200" y="5611399"/>
            <a:ext cx="1828800" cy="31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26" name="Google Shape;326;g9cf8202d31_7_24"/>
          <p:cNvSpPr txBox="1"/>
          <p:nvPr/>
        </p:nvSpPr>
        <p:spPr>
          <a:xfrm>
            <a:off x="2035166" y="2546998"/>
            <a:ext cx="7115100" cy="3840600"/>
          </a:xfrm>
          <a:prstGeom prst="rect">
            <a:avLst/>
          </a:prstGeom>
          <a:noFill/>
          <a:ln>
            <a:noFill/>
          </a:ln>
        </p:spPr>
        <p:txBody>
          <a:bodyPr spcFirstLastPara="1" wrap="square" lIns="91425" tIns="91425" rIns="91425" bIns="91425" anchor="t" anchorCtr="0">
            <a:noAutofit/>
          </a:bodyPr>
          <a:lstStyle/>
          <a:p>
            <a:pPr marL="139700">
              <a:buSzPts val="1400"/>
            </a:pPr>
            <a:endParaRPr lang="en-US"/>
          </a:p>
          <a:p>
            <a:endParaRPr lang="en-US"/>
          </a:p>
        </p:txBody>
      </p:sp>
      <p:graphicFrame>
        <p:nvGraphicFramePr>
          <p:cNvPr id="4" name="Table 4"/>
          <p:cNvGraphicFramePr>
            <a:graphicFrameLocks noGrp="1"/>
          </p:cNvGraphicFramePr>
          <p:nvPr>
            <p:extLst>
              <p:ext uri="{D42A27DB-BD31-4B8C-83A1-F6EECF244321}">
                <p14:modId xmlns:p14="http://schemas.microsoft.com/office/powerpoint/2010/main" val="2358588243"/>
              </p:ext>
            </p:extLst>
          </p:nvPr>
        </p:nvGraphicFramePr>
        <p:xfrm>
          <a:off x="2563766" y="2085432"/>
          <a:ext cx="6057900" cy="3426460"/>
        </p:xfrm>
        <a:graphic>
          <a:graphicData uri="http://schemas.openxmlformats.org/drawingml/2006/table">
            <a:tbl>
              <a:tblPr/>
              <a:tblGrid>
                <a:gridCol w="3739680">
                  <a:extLst>
                    <a:ext uri="{9D8B030D-6E8A-4147-A177-3AD203B41FA5}">
                      <a16:colId xmlns:a16="http://schemas.microsoft.com/office/drawing/2014/main" val="20000"/>
                    </a:ext>
                  </a:extLst>
                </a:gridCol>
                <a:gridCol w="581940">
                  <a:extLst>
                    <a:ext uri="{9D8B030D-6E8A-4147-A177-3AD203B41FA5}">
                      <a16:colId xmlns:a16="http://schemas.microsoft.com/office/drawing/2014/main" val="20001"/>
                    </a:ext>
                  </a:extLst>
                </a:gridCol>
                <a:gridCol w="772740">
                  <a:extLst>
                    <a:ext uri="{9D8B030D-6E8A-4147-A177-3AD203B41FA5}">
                      <a16:colId xmlns:a16="http://schemas.microsoft.com/office/drawing/2014/main" val="20002"/>
                    </a:ext>
                  </a:extLst>
                </a:gridCol>
                <a:gridCol w="963540">
                  <a:extLst>
                    <a:ext uri="{9D8B030D-6E8A-4147-A177-3AD203B41FA5}">
                      <a16:colId xmlns:a16="http://schemas.microsoft.com/office/drawing/2014/main" val="20003"/>
                    </a:ext>
                  </a:extLst>
                </a:gridCol>
              </a:tblGrid>
              <a:tr h="0">
                <a:tc>
                  <a:txBody>
                    <a:bodyPr/>
                    <a:lstStyle/>
                    <a:p>
                      <a:pPr algn="ctr" fontAlgn="ctr"/>
                      <a:r>
                        <a:rPr lang="en-US" sz="1200" b="1" i="0" u="none" strike="noStrike">
                          <a:solidFill>
                            <a:srgbClr val="000000"/>
                          </a:solidFill>
                          <a:effectLst/>
                          <a:latin typeface="Calibri" charset="0"/>
                        </a:rPr>
                        <a:t>Function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Calibri" charset="0"/>
                        </a:rPr>
                        <a:t>Air Flow </a:t>
                      </a:r>
                      <a:br>
                        <a:rPr lang="en-US" sz="1200" b="0" i="0" u="none" strike="noStrike">
                          <a:solidFill>
                            <a:srgbClr val="000000"/>
                          </a:solidFill>
                          <a:effectLst/>
                          <a:latin typeface="Calibri" charset="0"/>
                        </a:rPr>
                      </a:br>
                      <a:r>
                        <a:rPr lang="en-US" sz="1200" b="0" i="0" u="none" strike="noStrike">
                          <a:solidFill>
                            <a:srgbClr val="000000"/>
                          </a:solidFill>
                          <a:effectLst/>
                          <a:latin typeface="Calibri" charset="0"/>
                        </a:rPr>
                        <a:t>Control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charset="0"/>
                        </a:rPr>
                        <a:t>Integration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Calibri" charset="0"/>
                        </a:rPr>
                        <a:t>Estimation</a:t>
                      </a:r>
                      <a:br>
                        <a:rPr lang="en-US" sz="1200" b="0" i="0" u="none" strike="noStrike">
                          <a:solidFill>
                            <a:srgbClr val="000000"/>
                          </a:solidFill>
                          <a:effectLst/>
                          <a:latin typeface="Calibri" charset="0"/>
                        </a:rPr>
                      </a:br>
                      <a:r>
                        <a:rPr lang="en-US" sz="1200" b="0" i="0" u="none" strike="noStrike">
                          <a:solidFill>
                            <a:srgbClr val="000000"/>
                          </a:solidFill>
                          <a:effectLst/>
                          <a:latin typeface="Calibri" charset="0"/>
                        </a:rPr>
                        <a:t> Improvement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200">
                <a:tc>
                  <a:txBody>
                    <a:bodyPr/>
                    <a:lstStyle/>
                    <a:p>
                      <a:pPr algn="l" fontAlgn="b"/>
                      <a:r>
                        <a:rPr lang="en-US" sz="1200" b="0" i="0" u="none" strike="noStrike">
                          <a:solidFill>
                            <a:srgbClr val="000000"/>
                          </a:solidFill>
                          <a:effectLst/>
                          <a:latin typeface="Calibri" charset="0"/>
                        </a:rPr>
                        <a:t>Receives Multiple Inputs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3200">
                <a:tc>
                  <a:txBody>
                    <a:bodyPr/>
                    <a:lstStyle/>
                    <a:p>
                      <a:pPr algn="l" fontAlgn="b"/>
                      <a:r>
                        <a:rPr lang="en-US" sz="1200" b="0" i="0" u="none" strike="noStrike">
                          <a:solidFill>
                            <a:srgbClr val="000000"/>
                          </a:solidFill>
                          <a:effectLst/>
                          <a:latin typeface="Calibri" charset="0"/>
                        </a:rPr>
                        <a:t>Receives Throttle Position Command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3200">
                <a:tc>
                  <a:txBody>
                    <a:bodyPr/>
                    <a:lstStyle/>
                    <a:p>
                      <a:pPr algn="l" fontAlgn="b"/>
                      <a:r>
                        <a:rPr lang="en-US" sz="1200" b="0" i="0" u="none" strike="noStrike">
                          <a:solidFill>
                            <a:srgbClr val="000000"/>
                          </a:solidFill>
                          <a:effectLst/>
                          <a:latin typeface="Calibri" charset="0"/>
                        </a:rPr>
                        <a:t>Receives Wastegate Position Command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3200">
                <a:tc>
                  <a:txBody>
                    <a:bodyPr/>
                    <a:lstStyle/>
                    <a:p>
                      <a:pPr algn="l" fontAlgn="b"/>
                      <a:r>
                        <a:rPr lang="en-US" sz="1200" b="0" i="0" u="none" strike="noStrike">
                          <a:solidFill>
                            <a:srgbClr val="000000"/>
                          </a:solidFill>
                          <a:effectLst/>
                          <a:latin typeface="Calibri" charset="0"/>
                        </a:rPr>
                        <a:t>Returns Multiple Outputs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3200">
                <a:tc>
                  <a:txBody>
                    <a:bodyPr/>
                    <a:lstStyle/>
                    <a:p>
                      <a:pPr algn="l" fontAlgn="b"/>
                      <a:r>
                        <a:rPr lang="en-US" sz="1200" b="0" i="0" u="none" strike="noStrike">
                          <a:solidFill>
                            <a:srgbClr val="000000"/>
                          </a:solidFill>
                          <a:effectLst/>
                          <a:latin typeface="Calibri" charset="0"/>
                        </a:rPr>
                        <a:t>Returns Throttle Position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3200">
                <a:tc>
                  <a:txBody>
                    <a:bodyPr/>
                    <a:lstStyle/>
                    <a:p>
                      <a:pPr algn="l" fontAlgn="b"/>
                      <a:r>
                        <a:rPr lang="en-US" sz="1200" b="0" i="0" u="none" strike="noStrike">
                          <a:solidFill>
                            <a:srgbClr val="000000"/>
                          </a:solidFill>
                          <a:effectLst/>
                          <a:latin typeface="Calibri" charset="0"/>
                        </a:rPr>
                        <a:t>Returns Wastegate Position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3200">
                <a:tc>
                  <a:txBody>
                    <a:bodyPr/>
                    <a:lstStyle/>
                    <a:p>
                      <a:pPr algn="l" fontAlgn="b"/>
                      <a:r>
                        <a:rPr lang="en-US" sz="1200" b="0" i="0" u="none" strike="noStrike">
                          <a:solidFill>
                            <a:srgbClr val="000000"/>
                          </a:solidFill>
                          <a:effectLst/>
                          <a:latin typeface="Calibri" charset="0"/>
                        </a:rPr>
                        <a:t>Handles Differing Parameters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3200">
                <a:tc>
                  <a:txBody>
                    <a:bodyPr/>
                    <a:lstStyle/>
                    <a:p>
                      <a:pPr algn="l" fontAlgn="b"/>
                      <a:r>
                        <a:rPr lang="en-US" sz="1200" b="0" i="0" u="none" strike="noStrike">
                          <a:solidFill>
                            <a:srgbClr val="000000"/>
                          </a:solidFill>
                          <a:effectLst/>
                          <a:latin typeface="Calibri" charset="0"/>
                        </a:rPr>
                        <a:t>Operates for Varying Displacements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3200">
                <a:tc>
                  <a:txBody>
                    <a:bodyPr/>
                    <a:lstStyle/>
                    <a:p>
                      <a:pPr algn="l" fontAlgn="b"/>
                      <a:r>
                        <a:rPr lang="en-US" sz="1200" b="0" i="0" u="none" strike="noStrike">
                          <a:solidFill>
                            <a:srgbClr val="000000"/>
                          </a:solidFill>
                          <a:effectLst/>
                          <a:latin typeface="Calibri" charset="0"/>
                        </a:rPr>
                        <a:t>Operates for Varying Desired Powers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3200">
                <a:tc>
                  <a:txBody>
                    <a:bodyPr/>
                    <a:lstStyle/>
                    <a:p>
                      <a:pPr algn="l" fontAlgn="b"/>
                      <a:r>
                        <a:rPr lang="en-US" sz="1200" b="0" i="0" u="none" strike="noStrike">
                          <a:solidFill>
                            <a:srgbClr val="000000"/>
                          </a:solidFill>
                          <a:effectLst/>
                          <a:latin typeface="Calibri" charset="0"/>
                        </a:rPr>
                        <a:t>Operates for Varying Number of Cylinders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3200">
                <a:tc>
                  <a:txBody>
                    <a:bodyPr/>
                    <a:lstStyle/>
                    <a:p>
                      <a:pPr algn="l" fontAlgn="b"/>
                      <a:r>
                        <a:rPr lang="en-US" sz="1200" b="0" i="0" u="none" strike="noStrike">
                          <a:solidFill>
                            <a:srgbClr val="000000"/>
                          </a:solidFill>
                          <a:effectLst/>
                          <a:latin typeface="Calibri" charset="0"/>
                        </a:rPr>
                        <a:t>Works in conjunction with Current Feeed Forward Controls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3200">
                <a:tc>
                  <a:txBody>
                    <a:bodyPr/>
                    <a:lstStyle/>
                    <a:p>
                      <a:pPr algn="l" fontAlgn="b"/>
                      <a:r>
                        <a:rPr lang="en-US" sz="1200" b="0" i="0" u="none" strike="noStrike">
                          <a:solidFill>
                            <a:srgbClr val="000000"/>
                          </a:solidFill>
                          <a:effectLst/>
                          <a:latin typeface="Calibri" charset="0"/>
                        </a:rPr>
                        <a:t>Align Output Torque with Desired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3200">
                <a:tc>
                  <a:txBody>
                    <a:bodyPr/>
                    <a:lstStyle/>
                    <a:p>
                      <a:pPr algn="l" fontAlgn="b"/>
                      <a:r>
                        <a:rPr lang="en-US" sz="1200" b="0" i="0" u="none" strike="noStrike">
                          <a:solidFill>
                            <a:srgbClr val="000000"/>
                          </a:solidFill>
                          <a:effectLst/>
                          <a:latin typeface="Calibri" charset="0"/>
                        </a:rPr>
                        <a:t>Measure Error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3200">
                <a:tc>
                  <a:txBody>
                    <a:bodyPr/>
                    <a:lstStyle/>
                    <a:p>
                      <a:pPr algn="l" fontAlgn="b"/>
                      <a:r>
                        <a:rPr lang="en-US" sz="1200" b="0" i="0" u="none" strike="noStrike">
                          <a:solidFill>
                            <a:srgbClr val="000000"/>
                          </a:solidFill>
                          <a:effectLst/>
                          <a:latin typeface="Calibri" charset="0"/>
                        </a:rPr>
                        <a:t>Drive Lambda ~ 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3200">
                <a:tc>
                  <a:txBody>
                    <a:bodyPr/>
                    <a:lstStyle/>
                    <a:p>
                      <a:pPr algn="l" fontAlgn="b"/>
                      <a:r>
                        <a:rPr lang="en-US" sz="1200" b="0" i="0" u="none" strike="noStrike">
                          <a:solidFill>
                            <a:srgbClr val="000000"/>
                          </a:solidFill>
                          <a:effectLst/>
                          <a:latin typeface="Calibri" charset="0"/>
                        </a:rPr>
                        <a:t>Improves Time Response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372048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9cf8202d31_7_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r>
              <a:rPr lang="en-US"/>
              <a:t>Concept Generation: Morphological Chart</a:t>
            </a:r>
          </a:p>
        </p:txBody>
      </p:sp>
      <p:sp>
        <p:nvSpPr>
          <p:cNvPr id="324" name="Google Shape;324;g9cf8202d31_7_24"/>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r>
              <a:rPr lang="en-US"/>
              <a:t>32</a:t>
            </a:r>
            <a:endParaRPr/>
          </a:p>
        </p:txBody>
      </p:sp>
      <p:sp>
        <p:nvSpPr>
          <p:cNvPr id="325" name="Google Shape;325;g9cf8202d31_7_24"/>
          <p:cNvSpPr txBox="1">
            <a:spLocks noGrp="1"/>
          </p:cNvSpPr>
          <p:nvPr>
            <p:ph type="body" idx="1"/>
          </p:nvPr>
        </p:nvSpPr>
        <p:spPr>
          <a:xfrm>
            <a:off x="10363200" y="5611399"/>
            <a:ext cx="1828800" cy="31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graphicFrame>
        <p:nvGraphicFramePr>
          <p:cNvPr id="4" name="Table 3">
            <a:extLst>
              <a:ext uri="{FF2B5EF4-FFF2-40B4-BE49-F238E27FC236}">
                <a16:creationId xmlns:a16="http://schemas.microsoft.com/office/drawing/2014/main" id="{987B29F6-AE3C-421B-9E41-0B448757A02B}"/>
              </a:ext>
            </a:extLst>
          </p:cNvPr>
          <p:cNvGraphicFramePr>
            <a:graphicFrameLocks noGrp="1"/>
          </p:cNvGraphicFramePr>
          <p:nvPr>
            <p:extLst>
              <p:ext uri="{D42A27DB-BD31-4B8C-83A1-F6EECF244321}">
                <p14:modId xmlns:p14="http://schemas.microsoft.com/office/powerpoint/2010/main" val="3914898005"/>
              </p:ext>
            </p:extLst>
          </p:nvPr>
        </p:nvGraphicFramePr>
        <p:xfrm>
          <a:off x="1223962" y="1973580"/>
          <a:ext cx="9744075" cy="2910840"/>
        </p:xfrm>
        <a:graphic>
          <a:graphicData uri="http://schemas.openxmlformats.org/drawingml/2006/table">
            <a:tbl>
              <a:tblPr firstRow="1" bandRow="1">
                <a:tableStyleId>{C623AC06-ED6D-4E09-9816-F6ED6F276C51}</a:tableStyleId>
              </a:tblPr>
              <a:tblGrid>
                <a:gridCol w="1876425">
                  <a:extLst>
                    <a:ext uri="{9D8B030D-6E8A-4147-A177-3AD203B41FA5}">
                      <a16:colId xmlns:a16="http://schemas.microsoft.com/office/drawing/2014/main" val="2358796225"/>
                    </a:ext>
                  </a:extLst>
                </a:gridCol>
                <a:gridCol w="2124075">
                  <a:extLst>
                    <a:ext uri="{9D8B030D-6E8A-4147-A177-3AD203B41FA5}">
                      <a16:colId xmlns:a16="http://schemas.microsoft.com/office/drawing/2014/main" val="1354349910"/>
                    </a:ext>
                  </a:extLst>
                </a:gridCol>
                <a:gridCol w="2124075">
                  <a:extLst>
                    <a:ext uri="{9D8B030D-6E8A-4147-A177-3AD203B41FA5}">
                      <a16:colId xmlns:a16="http://schemas.microsoft.com/office/drawing/2014/main" val="3084735442"/>
                    </a:ext>
                  </a:extLst>
                </a:gridCol>
                <a:gridCol w="1647825">
                  <a:extLst>
                    <a:ext uri="{9D8B030D-6E8A-4147-A177-3AD203B41FA5}">
                      <a16:colId xmlns:a16="http://schemas.microsoft.com/office/drawing/2014/main" val="4232642562"/>
                    </a:ext>
                  </a:extLst>
                </a:gridCol>
                <a:gridCol w="1971675">
                  <a:extLst>
                    <a:ext uri="{9D8B030D-6E8A-4147-A177-3AD203B41FA5}">
                      <a16:colId xmlns:a16="http://schemas.microsoft.com/office/drawing/2014/main" val="2370547107"/>
                    </a:ext>
                  </a:extLst>
                </a:gridCol>
              </a:tblGrid>
              <a:tr h="809625">
                <a:tc>
                  <a:txBody>
                    <a:bodyPr/>
                    <a:lstStyle/>
                    <a:p>
                      <a:pPr algn="ctr" fontAlgn="base"/>
                      <a:r>
                        <a:rPr lang="en-US" sz="2300">
                          <a:effectLst/>
                        </a:rPr>
                        <a:t>Input/Output​</a:t>
                      </a:r>
                      <a:endParaRPr lang="en-US">
                        <a:effectLst/>
                      </a:endParaRPr>
                    </a:p>
                  </a:txBody>
                  <a:tcPr/>
                </a:tc>
                <a:tc>
                  <a:txBody>
                    <a:bodyPr/>
                    <a:lstStyle/>
                    <a:p>
                      <a:pPr algn="ctr" fontAlgn="base"/>
                      <a:r>
                        <a:rPr lang="en-US" sz="2300">
                          <a:effectLst/>
                        </a:rPr>
                        <a:t>Controller​</a:t>
                      </a:r>
                      <a:br>
                        <a:rPr lang="en-US" sz="2300">
                          <a:effectLst/>
                        </a:rPr>
                      </a:br>
                      <a:r>
                        <a:rPr lang="en-US" sz="2300">
                          <a:effectLst/>
                        </a:rPr>
                        <a:t>Type​</a:t>
                      </a:r>
                      <a:endParaRPr lang="en-US">
                        <a:effectLst/>
                      </a:endParaRPr>
                    </a:p>
                  </a:txBody>
                  <a:tcPr/>
                </a:tc>
                <a:tc>
                  <a:txBody>
                    <a:bodyPr/>
                    <a:lstStyle/>
                    <a:p>
                      <a:pPr algn="ctr" fontAlgn="base"/>
                      <a:r>
                        <a:rPr lang="en-US" sz="2300">
                          <a:effectLst/>
                        </a:rPr>
                        <a:t>Location in​</a:t>
                      </a:r>
                      <a:br>
                        <a:rPr lang="en-US" sz="2300">
                          <a:effectLst/>
                        </a:rPr>
                      </a:br>
                      <a:r>
                        <a:rPr lang="en-US" sz="2300">
                          <a:effectLst/>
                        </a:rPr>
                        <a:t>Blockset​</a:t>
                      </a:r>
                      <a:endParaRPr lang="en-US">
                        <a:effectLst/>
                      </a:endParaRPr>
                    </a:p>
                  </a:txBody>
                  <a:tcPr/>
                </a:tc>
                <a:tc>
                  <a:txBody>
                    <a:bodyPr/>
                    <a:lstStyle/>
                    <a:p>
                      <a:pPr algn="ctr" fontAlgn="base"/>
                      <a:r>
                        <a:rPr lang="en-US" sz="2300">
                          <a:effectLst/>
                        </a:rPr>
                        <a:t>Program​</a:t>
                      </a:r>
                      <a:br>
                        <a:rPr lang="en-US" sz="2300">
                          <a:effectLst/>
                        </a:rPr>
                      </a:br>
                      <a:r>
                        <a:rPr lang="en-US" sz="2300">
                          <a:effectLst/>
                        </a:rPr>
                        <a:t>(for MPC)​</a:t>
                      </a:r>
                      <a:endParaRPr lang="en-US">
                        <a:effectLst/>
                      </a:endParaRPr>
                    </a:p>
                  </a:txBody>
                  <a:tcPr/>
                </a:tc>
                <a:tc>
                  <a:txBody>
                    <a:bodyPr/>
                    <a:lstStyle/>
                    <a:p>
                      <a:pPr algn="ctr" fontAlgn="base"/>
                      <a:r>
                        <a:rPr lang="en-US" sz="2300">
                          <a:effectLst/>
                        </a:rPr>
                        <a:t>Linearize​</a:t>
                      </a:r>
                      <a:br>
                        <a:rPr lang="en-US" sz="2300">
                          <a:effectLst/>
                        </a:rPr>
                      </a:br>
                      <a:r>
                        <a:rPr lang="en-US" sz="2300">
                          <a:effectLst/>
                        </a:rPr>
                        <a:t>(for non-MPC)​</a:t>
                      </a:r>
                      <a:endParaRPr lang="en-US">
                        <a:effectLst/>
                      </a:endParaRPr>
                    </a:p>
                  </a:txBody>
                  <a:tcPr/>
                </a:tc>
                <a:extLst>
                  <a:ext uri="{0D108BD9-81ED-4DB2-BD59-A6C34878D82A}">
                    <a16:rowId xmlns:a16="http://schemas.microsoft.com/office/drawing/2014/main" val="3317573996"/>
                  </a:ext>
                </a:extLst>
              </a:tr>
              <a:tr h="400050">
                <a:tc>
                  <a:txBody>
                    <a:bodyPr/>
                    <a:lstStyle/>
                    <a:p>
                      <a:pPr algn="ctr" fontAlgn="base"/>
                      <a:r>
                        <a:rPr lang="en-US" sz="2300">
                          <a:effectLst/>
                        </a:rPr>
                        <a:t>SISO​</a:t>
                      </a:r>
                      <a:endParaRPr lang="en-US">
                        <a:effectLst/>
                      </a:endParaRPr>
                    </a:p>
                  </a:txBody>
                  <a:tcPr anchor="b"/>
                </a:tc>
                <a:tc>
                  <a:txBody>
                    <a:bodyPr/>
                    <a:lstStyle/>
                    <a:p>
                      <a:pPr algn="ctr" fontAlgn="base"/>
                      <a:r>
                        <a:rPr lang="en-US" sz="2300">
                          <a:effectLst/>
                        </a:rPr>
                        <a:t>MPC​</a:t>
                      </a:r>
                      <a:endParaRPr lang="en-US">
                        <a:effectLst/>
                      </a:endParaRPr>
                    </a:p>
                  </a:txBody>
                  <a:tcPr anchor="b"/>
                </a:tc>
                <a:tc>
                  <a:txBody>
                    <a:bodyPr/>
                    <a:lstStyle/>
                    <a:p>
                      <a:pPr algn="ctr" fontAlgn="base"/>
                      <a:r>
                        <a:rPr lang="en-US" sz="2300">
                          <a:effectLst/>
                        </a:rPr>
                        <a:t>Before Table​</a:t>
                      </a:r>
                      <a:endParaRPr lang="en-US">
                        <a:effectLst/>
                      </a:endParaRPr>
                    </a:p>
                  </a:txBody>
                  <a:tcPr anchor="b"/>
                </a:tc>
                <a:tc>
                  <a:txBody>
                    <a:bodyPr/>
                    <a:lstStyle/>
                    <a:p>
                      <a:pPr algn="ctr" fontAlgn="base"/>
                      <a:r>
                        <a:rPr lang="en-US" sz="2300">
                          <a:effectLst/>
                        </a:rPr>
                        <a:t>Linear​</a:t>
                      </a:r>
                      <a:endParaRPr lang="en-US">
                        <a:effectLst/>
                      </a:endParaRPr>
                    </a:p>
                  </a:txBody>
                  <a:tcPr anchor="b"/>
                </a:tc>
                <a:tc rowSpan="2">
                  <a:txBody>
                    <a:bodyPr/>
                    <a:lstStyle/>
                    <a:p>
                      <a:pPr algn="ctr" fontAlgn="base"/>
                      <a:r>
                        <a:rPr lang="en-US" sz="2300">
                          <a:effectLst/>
                        </a:rPr>
                        <a:t>yes​</a:t>
                      </a:r>
                      <a:endParaRPr lang="en-US">
                        <a:effectLst/>
                      </a:endParaRPr>
                    </a:p>
                  </a:txBody>
                  <a:tcPr anchor="ctr"/>
                </a:tc>
                <a:extLst>
                  <a:ext uri="{0D108BD9-81ED-4DB2-BD59-A6C34878D82A}">
                    <a16:rowId xmlns:a16="http://schemas.microsoft.com/office/drawing/2014/main" val="1818442664"/>
                  </a:ext>
                </a:extLst>
              </a:tr>
              <a:tr h="400050">
                <a:tc>
                  <a:txBody>
                    <a:bodyPr/>
                    <a:lstStyle/>
                    <a:p>
                      <a:pPr algn="ctr" fontAlgn="base"/>
                      <a:r>
                        <a:rPr lang="en-US" sz="2300">
                          <a:effectLst/>
                        </a:rPr>
                        <a:t>MIMO​</a:t>
                      </a:r>
                      <a:endParaRPr lang="en-US">
                        <a:effectLst/>
                      </a:endParaRPr>
                    </a:p>
                  </a:txBody>
                  <a:tcPr anchor="b"/>
                </a:tc>
                <a:tc>
                  <a:txBody>
                    <a:bodyPr/>
                    <a:lstStyle/>
                    <a:p>
                      <a:pPr algn="ctr" fontAlgn="base"/>
                      <a:r>
                        <a:rPr lang="en-US" sz="2300">
                          <a:effectLst/>
                        </a:rPr>
                        <a:t>PID​</a:t>
                      </a:r>
                      <a:endParaRPr lang="en-US">
                        <a:effectLst/>
                      </a:endParaRPr>
                    </a:p>
                  </a:txBody>
                  <a:tcPr anchor="b"/>
                </a:tc>
                <a:tc>
                  <a:txBody>
                    <a:bodyPr/>
                    <a:lstStyle/>
                    <a:p>
                      <a:pPr algn="ctr" fontAlgn="base"/>
                      <a:r>
                        <a:rPr lang="en-US" sz="2300">
                          <a:effectLst/>
                        </a:rPr>
                        <a:t>After Table​</a:t>
                      </a:r>
                      <a:endParaRPr lang="en-US">
                        <a:effectLst/>
                      </a:endParaRPr>
                    </a:p>
                  </a:txBody>
                  <a:tcPr anchor="b"/>
                </a:tc>
                <a:tc>
                  <a:txBody>
                    <a:bodyPr/>
                    <a:lstStyle/>
                    <a:p>
                      <a:pPr algn="ctr" fontAlgn="base"/>
                      <a:r>
                        <a:rPr lang="en-US" sz="2300">
                          <a:effectLst/>
                        </a:rPr>
                        <a:t>Quadratic​</a:t>
                      </a:r>
                      <a:endParaRPr lang="en-US">
                        <a:effectLst/>
                      </a:endParaRPr>
                    </a:p>
                  </a:txBody>
                  <a:tcPr anchor="b"/>
                </a:tc>
                <a:tc vMerge="1">
                  <a:txBody>
                    <a:bodyPr/>
                    <a:lstStyle/>
                    <a:p>
                      <a:endParaRPr lang="en-US"/>
                    </a:p>
                  </a:txBody>
                  <a:tcPr/>
                </a:tc>
                <a:extLst>
                  <a:ext uri="{0D108BD9-81ED-4DB2-BD59-A6C34878D82A}">
                    <a16:rowId xmlns:a16="http://schemas.microsoft.com/office/drawing/2014/main" val="2323654469"/>
                  </a:ext>
                </a:extLst>
              </a:tr>
              <a:tr h="400050">
                <a:tc>
                  <a:txBody>
                    <a:bodyPr/>
                    <a:lstStyle/>
                    <a:p>
                      <a:pPr algn="ctr" fontAlgn="base"/>
                      <a:r>
                        <a:rPr lang="en-US" sz="2300">
                          <a:effectLst/>
                        </a:rPr>
                        <a:t>SIMO​</a:t>
                      </a:r>
                      <a:endParaRPr lang="en-US">
                        <a:effectLst/>
                      </a:endParaRPr>
                    </a:p>
                  </a:txBody>
                  <a:tcPr anchor="b"/>
                </a:tc>
                <a:tc rowSpan="2">
                  <a:txBody>
                    <a:bodyPr/>
                    <a:lstStyle/>
                    <a:p>
                      <a:pPr algn="ctr" fontAlgn="base"/>
                      <a:r>
                        <a:rPr lang="en-US" sz="2300">
                          <a:effectLst/>
                        </a:rPr>
                        <a:t>Feed Forward​</a:t>
                      </a:r>
                      <a:endParaRPr lang="en-US">
                        <a:effectLst/>
                      </a:endParaRPr>
                    </a:p>
                  </a:txBody>
                  <a:tcPr anchor="ctr"/>
                </a:tc>
                <a:tc rowSpan="2">
                  <a:txBody>
                    <a:bodyPr/>
                    <a:lstStyle/>
                    <a:p>
                      <a:pPr algn="ctr" fontAlgn="base"/>
                      <a:r>
                        <a:rPr lang="en-US" sz="2300">
                          <a:effectLst/>
                        </a:rPr>
                        <a:t>Replace Tables​</a:t>
                      </a:r>
                      <a:endParaRPr lang="en-US">
                        <a:effectLst/>
                      </a:endParaRPr>
                    </a:p>
                  </a:txBody>
                  <a:tcPr anchor="ctr"/>
                </a:tc>
                <a:tc rowSpan="2">
                  <a:txBody>
                    <a:bodyPr/>
                    <a:lstStyle/>
                    <a:p>
                      <a:pPr algn="ctr" fontAlgn="base"/>
                      <a:r>
                        <a:rPr lang="en-US" sz="2300">
                          <a:effectLst/>
                        </a:rPr>
                        <a:t>Nonlinear​</a:t>
                      </a:r>
                      <a:endParaRPr lang="en-US">
                        <a:effectLst/>
                      </a:endParaRPr>
                    </a:p>
                  </a:txBody>
                  <a:tcPr anchor="ctr"/>
                </a:tc>
                <a:tc rowSpan="2">
                  <a:txBody>
                    <a:bodyPr/>
                    <a:lstStyle/>
                    <a:p>
                      <a:pPr algn="ctr" fontAlgn="base"/>
                      <a:r>
                        <a:rPr lang="en-US" sz="2300">
                          <a:effectLst/>
                        </a:rPr>
                        <a:t>no​</a:t>
                      </a:r>
                      <a:endParaRPr lang="en-US">
                        <a:effectLst/>
                      </a:endParaRPr>
                    </a:p>
                  </a:txBody>
                  <a:tcPr anchor="ctr"/>
                </a:tc>
                <a:extLst>
                  <a:ext uri="{0D108BD9-81ED-4DB2-BD59-A6C34878D82A}">
                    <a16:rowId xmlns:a16="http://schemas.microsoft.com/office/drawing/2014/main" val="2286502271"/>
                  </a:ext>
                </a:extLst>
              </a:tr>
              <a:tr h="400050">
                <a:tc>
                  <a:txBody>
                    <a:bodyPr/>
                    <a:lstStyle/>
                    <a:p>
                      <a:pPr algn="ctr" fontAlgn="base"/>
                      <a:r>
                        <a:rPr lang="en-US" sz="2300">
                          <a:effectLst/>
                        </a:rPr>
                        <a:t>MISO​</a:t>
                      </a:r>
                      <a:endParaRPr lang="en-US">
                        <a:effectLst/>
                      </a:endParaRPr>
                    </a:p>
                  </a:txBody>
                  <a:tcPr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10681366"/>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718682" y="452006"/>
            <a:ext cx="10204987" cy="1287765"/>
          </a:xfrm>
        </p:spPr>
        <p:txBody>
          <a:bodyPr>
            <a:noAutofit/>
          </a:bodyPr>
          <a:lstStyle/>
          <a:p>
            <a:r>
              <a:rPr lang="en-US"/>
              <a:t>Concept Selection: Piecewise Bitwise Comparison</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33</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E1D9B4CD-74D4-4C61-AC5E-EBC1CDDD992F}"/>
              </a:ext>
            </a:extLst>
          </p:cNvPr>
          <p:cNvPicPr>
            <a:picLocks noChangeAspect="1"/>
          </p:cNvPicPr>
          <p:nvPr/>
        </p:nvPicPr>
        <p:blipFill>
          <a:blip r:embed="rId2"/>
          <a:stretch>
            <a:fillRect/>
          </a:stretch>
        </p:blipFill>
        <p:spPr>
          <a:xfrm>
            <a:off x="665471" y="2401229"/>
            <a:ext cx="11186299" cy="1813932"/>
          </a:xfrm>
          <a:prstGeom prst="rect">
            <a:avLst/>
          </a:prstGeom>
        </p:spPr>
      </p:pic>
    </p:spTree>
    <p:extLst>
      <p:ext uri="{BB962C8B-B14F-4D97-AF65-F5344CB8AC3E}">
        <p14:creationId xmlns:p14="http://schemas.microsoft.com/office/powerpoint/2010/main" val="3543236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723584" y="476328"/>
            <a:ext cx="10436309" cy="648230"/>
          </a:xfrm>
        </p:spPr>
        <p:txBody>
          <a:bodyPr>
            <a:noAutofit/>
          </a:bodyPr>
          <a:lstStyle/>
          <a:p>
            <a:r>
              <a:rPr lang="en-US"/>
              <a:t>Concept Selection: House of Quality</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34</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B297F1E4-C9F7-42E7-89D9-21DE4BD0F171}"/>
              </a:ext>
            </a:extLst>
          </p:cNvPr>
          <p:cNvPicPr>
            <a:picLocks noChangeAspect="1"/>
          </p:cNvPicPr>
          <p:nvPr/>
        </p:nvPicPr>
        <p:blipFill>
          <a:blip r:embed="rId2"/>
          <a:stretch>
            <a:fillRect/>
          </a:stretch>
        </p:blipFill>
        <p:spPr>
          <a:xfrm>
            <a:off x="201070" y="1664552"/>
            <a:ext cx="11659762" cy="2218628"/>
          </a:xfrm>
          <a:prstGeom prst="rect">
            <a:avLst/>
          </a:prstGeom>
        </p:spPr>
      </p:pic>
    </p:spTree>
    <p:extLst>
      <p:ext uri="{BB962C8B-B14F-4D97-AF65-F5344CB8AC3E}">
        <p14:creationId xmlns:p14="http://schemas.microsoft.com/office/powerpoint/2010/main" val="3922286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532071" y="582633"/>
            <a:ext cx="10436309" cy="648230"/>
          </a:xfrm>
        </p:spPr>
        <p:txBody>
          <a:bodyPr>
            <a:noAutofit/>
          </a:bodyPr>
          <a:lstStyle/>
          <a:p>
            <a:r>
              <a:rPr lang="en-US"/>
              <a:t>Concept Selection: Pugh Matrix 1</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35</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B8AF510B-7DCB-4420-8950-9F3A0A6DD5FA}"/>
              </a:ext>
            </a:extLst>
          </p:cNvPr>
          <p:cNvPicPr>
            <a:picLocks noChangeAspect="1"/>
          </p:cNvPicPr>
          <p:nvPr/>
        </p:nvPicPr>
        <p:blipFill>
          <a:blip r:embed="rId2"/>
          <a:stretch>
            <a:fillRect/>
          </a:stretch>
        </p:blipFill>
        <p:spPr>
          <a:xfrm>
            <a:off x="197238" y="1381008"/>
            <a:ext cx="11741769" cy="3464079"/>
          </a:xfrm>
          <a:prstGeom prst="rect">
            <a:avLst/>
          </a:prstGeom>
        </p:spPr>
      </p:pic>
    </p:spTree>
    <p:extLst>
      <p:ext uri="{BB962C8B-B14F-4D97-AF65-F5344CB8AC3E}">
        <p14:creationId xmlns:p14="http://schemas.microsoft.com/office/powerpoint/2010/main" val="3651966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532071" y="582634"/>
            <a:ext cx="10436309" cy="648230"/>
          </a:xfrm>
        </p:spPr>
        <p:txBody>
          <a:bodyPr>
            <a:noAutofit/>
          </a:bodyPr>
          <a:lstStyle/>
          <a:p>
            <a:r>
              <a:rPr lang="en-US"/>
              <a:t>Concept Selection: Pugh Matrix 2</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36</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5F28C05F-ED10-4EA3-AB70-692620C04BE3}"/>
              </a:ext>
            </a:extLst>
          </p:cNvPr>
          <p:cNvPicPr>
            <a:picLocks noChangeAspect="1"/>
          </p:cNvPicPr>
          <p:nvPr/>
        </p:nvPicPr>
        <p:blipFill>
          <a:blip r:embed="rId2"/>
          <a:stretch>
            <a:fillRect/>
          </a:stretch>
        </p:blipFill>
        <p:spPr>
          <a:xfrm>
            <a:off x="178356" y="1506822"/>
            <a:ext cx="11879532" cy="4104577"/>
          </a:xfrm>
          <a:prstGeom prst="rect">
            <a:avLst/>
          </a:prstGeom>
        </p:spPr>
      </p:pic>
    </p:spTree>
    <p:extLst>
      <p:ext uri="{BB962C8B-B14F-4D97-AF65-F5344CB8AC3E}">
        <p14:creationId xmlns:p14="http://schemas.microsoft.com/office/powerpoint/2010/main" val="27694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dirty="0"/>
              <a:t>Objective</a:t>
            </a:r>
            <a:r>
              <a:rPr lang="en-US" sz="5000"/>
              <a:t> </a:t>
            </a:r>
            <a:endParaRPr sz="5000" dirty="0"/>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4</a:t>
            </a:r>
          </a:p>
        </p:txBody>
      </p:sp>
      <p:sp>
        <p:nvSpPr>
          <p:cNvPr id="2" name="Rounded Rectangle 1"/>
          <p:cNvSpPr/>
          <p:nvPr/>
        </p:nvSpPr>
        <p:spPr>
          <a:xfrm>
            <a:off x="1922259" y="1954111"/>
            <a:ext cx="8687145" cy="34290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spcAft>
                <a:spcPts val="600"/>
              </a:spcAft>
            </a:pPr>
            <a:r>
              <a:rPr lang="en-US" sz="3000">
                <a:solidFill>
                  <a:schemeClr val="tx1"/>
                </a:solidFill>
                <a:ea typeface="+mn-lt"/>
                <a:cs typeface="+mn-lt"/>
              </a:rPr>
              <a:t>The goal of this project is to create and implement a multi-input multi-output control system for airflow components in the </a:t>
            </a:r>
            <a:r>
              <a:rPr lang="en-US" sz="3000" err="1">
                <a:solidFill>
                  <a:schemeClr val="tx1"/>
                </a:solidFill>
                <a:ea typeface="+mn-lt"/>
                <a:cs typeface="+mn-lt"/>
              </a:rPr>
              <a:t>Mathworks</a:t>
            </a:r>
            <a:r>
              <a:rPr lang="en-US" sz="3000">
                <a:solidFill>
                  <a:schemeClr val="tx1"/>
                </a:solidFill>
                <a:ea typeface="+mn-lt"/>
                <a:cs typeface="+mn-lt"/>
              </a:rPr>
              <a:t> Powertrain Blockset.</a:t>
            </a:r>
            <a:endParaRPr lang="en-US" sz="3000" err="1">
              <a:solidFill>
                <a:schemeClr val="tx1"/>
              </a:solidFill>
              <a:cs typeface="Arial"/>
            </a:endParaRPr>
          </a:p>
          <a:p>
            <a:endParaRPr lang="en-US">
              <a:solidFill>
                <a:srgbClr val="FFFFFF"/>
              </a:solidFill>
              <a:cs typeface="Arial"/>
            </a:endParaRPr>
          </a:p>
        </p:txBody>
      </p:sp>
      <p:sp>
        <p:nvSpPr>
          <p:cNvPr id="3" name="Google Shape;205;p3">
            <a:extLst>
              <a:ext uri="{FF2B5EF4-FFF2-40B4-BE49-F238E27FC236}">
                <a16:creationId xmlns:a16="http://schemas.microsoft.com/office/drawing/2014/main" id="{EF1919B9-9013-49F3-9294-22022B2D6BEA}"/>
              </a:ext>
            </a:extLst>
          </p:cNvPr>
          <p:cNvSpPr txBox="1">
            <a:spLocks/>
          </p:cNvSpPr>
          <p:nvPr/>
        </p:nvSpPr>
        <p:spPr>
          <a:xfrm>
            <a:off x="10375075" y="5562218"/>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Tree>
    <p:extLst>
      <p:ext uri="{BB962C8B-B14F-4D97-AF65-F5344CB8AC3E}">
        <p14:creationId xmlns:p14="http://schemas.microsoft.com/office/powerpoint/2010/main" val="3263465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369418" y="818864"/>
            <a:ext cx="11198308" cy="648230"/>
          </a:xfrm>
        </p:spPr>
        <p:txBody>
          <a:bodyPr>
            <a:noAutofit/>
          </a:bodyPr>
          <a:lstStyle/>
          <a:p>
            <a:r>
              <a:rPr lang="en-US"/>
              <a:t>Concept Selection: AHP Criteria Comparison</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37</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6F191F3F-D698-4FEC-BAE8-69DC65FE3F77}"/>
              </a:ext>
            </a:extLst>
          </p:cNvPr>
          <p:cNvPicPr>
            <a:picLocks noChangeAspect="1"/>
          </p:cNvPicPr>
          <p:nvPr/>
        </p:nvPicPr>
        <p:blipFill>
          <a:blip r:embed="rId2"/>
          <a:stretch>
            <a:fillRect/>
          </a:stretch>
        </p:blipFill>
        <p:spPr>
          <a:xfrm>
            <a:off x="238473" y="2085510"/>
            <a:ext cx="11724345" cy="1878515"/>
          </a:xfrm>
          <a:prstGeom prst="rect">
            <a:avLst/>
          </a:prstGeom>
        </p:spPr>
      </p:pic>
    </p:spTree>
    <p:extLst>
      <p:ext uri="{BB962C8B-B14F-4D97-AF65-F5344CB8AC3E}">
        <p14:creationId xmlns:p14="http://schemas.microsoft.com/office/powerpoint/2010/main" val="3613696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369415" y="807661"/>
            <a:ext cx="11198308" cy="648230"/>
          </a:xfrm>
        </p:spPr>
        <p:txBody>
          <a:bodyPr>
            <a:noAutofit/>
          </a:bodyPr>
          <a:lstStyle/>
          <a:p>
            <a:r>
              <a:rPr lang="en-US"/>
              <a:t>Concept Selection: AHP Normalized Criteria Comparison </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38</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210955D1-4EFC-48A0-BD06-4E0953D2E361}"/>
              </a:ext>
            </a:extLst>
          </p:cNvPr>
          <p:cNvPicPr>
            <a:picLocks noChangeAspect="1"/>
          </p:cNvPicPr>
          <p:nvPr/>
        </p:nvPicPr>
        <p:blipFill>
          <a:blip r:embed="rId2"/>
          <a:stretch>
            <a:fillRect/>
          </a:stretch>
        </p:blipFill>
        <p:spPr>
          <a:xfrm>
            <a:off x="113138" y="2518433"/>
            <a:ext cx="12030771" cy="1821133"/>
          </a:xfrm>
          <a:prstGeom prst="rect">
            <a:avLst/>
          </a:prstGeom>
        </p:spPr>
      </p:pic>
    </p:spTree>
    <p:extLst>
      <p:ext uri="{BB962C8B-B14F-4D97-AF65-F5344CB8AC3E}">
        <p14:creationId xmlns:p14="http://schemas.microsoft.com/office/powerpoint/2010/main" val="575147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376909" y="513454"/>
            <a:ext cx="11198308" cy="648230"/>
          </a:xfrm>
        </p:spPr>
        <p:txBody>
          <a:bodyPr>
            <a:noAutofit/>
          </a:bodyPr>
          <a:lstStyle/>
          <a:p>
            <a:r>
              <a:rPr lang="en-US"/>
              <a:t>Concept Selection: AHP Final Validation </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39</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3E0616A7-A3A2-485B-B882-5D5A21DDF225}"/>
              </a:ext>
            </a:extLst>
          </p:cNvPr>
          <p:cNvPicPr>
            <a:picLocks noChangeAspect="1"/>
          </p:cNvPicPr>
          <p:nvPr/>
        </p:nvPicPr>
        <p:blipFill>
          <a:blip r:embed="rId2"/>
          <a:stretch>
            <a:fillRect/>
          </a:stretch>
        </p:blipFill>
        <p:spPr>
          <a:xfrm>
            <a:off x="1358590" y="1680000"/>
            <a:ext cx="9000892" cy="3126290"/>
          </a:xfrm>
          <a:prstGeom prst="rect">
            <a:avLst/>
          </a:prstGeom>
        </p:spPr>
      </p:pic>
    </p:spTree>
    <p:extLst>
      <p:ext uri="{BB962C8B-B14F-4D97-AF65-F5344CB8AC3E}">
        <p14:creationId xmlns:p14="http://schemas.microsoft.com/office/powerpoint/2010/main" val="248651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7" name="Picture 7" descr="Diagram, schematic&#10;&#10;Description automatically generated">
            <a:extLst>
              <a:ext uri="{FF2B5EF4-FFF2-40B4-BE49-F238E27FC236}">
                <a16:creationId xmlns:a16="http://schemas.microsoft.com/office/drawing/2014/main" id="{1151E279-363E-4AAB-A9F6-87BB2584E1D4}"/>
              </a:ext>
            </a:extLst>
          </p:cNvPr>
          <p:cNvPicPr>
            <a:picLocks noChangeAspect="1"/>
          </p:cNvPicPr>
          <p:nvPr/>
        </p:nvPicPr>
        <p:blipFill>
          <a:blip r:embed="rId3"/>
          <a:stretch>
            <a:fillRect/>
          </a:stretch>
        </p:blipFill>
        <p:spPr>
          <a:xfrm>
            <a:off x="10062882" y="1934696"/>
            <a:ext cx="1559858" cy="2907926"/>
          </a:xfrm>
          <a:prstGeom prst="rect">
            <a:avLst/>
          </a:prstGeom>
        </p:spPr>
      </p:pic>
      <p:pic>
        <p:nvPicPr>
          <p:cNvPr id="2" name="Picture 6" descr="Chart, line chart&#10;&#10;Description automatically generated">
            <a:extLst>
              <a:ext uri="{FF2B5EF4-FFF2-40B4-BE49-F238E27FC236}">
                <a16:creationId xmlns:a16="http://schemas.microsoft.com/office/drawing/2014/main" id="{3DB081DD-5B14-4463-A146-A884C2DA543D}"/>
              </a:ext>
            </a:extLst>
          </p:cNvPr>
          <p:cNvPicPr>
            <a:picLocks noChangeAspect="1"/>
          </p:cNvPicPr>
          <p:nvPr/>
        </p:nvPicPr>
        <p:blipFill rotWithShape="1">
          <a:blip r:embed="rId4"/>
          <a:srcRect r="59804" b="1408"/>
          <a:stretch/>
        </p:blipFill>
        <p:spPr>
          <a:xfrm>
            <a:off x="188259" y="1475858"/>
            <a:ext cx="9350209" cy="3529799"/>
          </a:xfrm>
          <a:prstGeom prst="rect">
            <a:avLst/>
          </a:prstGeom>
        </p:spPr>
      </p:pic>
      <p:sp>
        <p:nvSpPr>
          <p:cNvPr id="307" name="Google Shape;307;p6"/>
          <p:cNvSpPr txBox="1">
            <a:spLocks noGrp="1"/>
          </p:cNvSpPr>
          <p:nvPr>
            <p:ph type="title"/>
          </p:nvPr>
        </p:nvSpPr>
        <p:spPr>
          <a:xfrm>
            <a:off x="427657" y="14320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Dynamometer Torque Response</a:t>
            </a:r>
          </a:p>
        </p:txBody>
      </p:sp>
      <p:sp>
        <p:nvSpPr>
          <p:cNvPr id="308" name="Google Shape;308;p6"/>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40</a:t>
            </a:r>
            <a:endParaRPr/>
          </a:p>
        </p:txBody>
      </p:sp>
      <p:sp>
        <p:nvSpPr>
          <p:cNvPr id="10" name="Google Shape;344;g9cf8202d31_9_53">
            <a:extLst>
              <a:ext uri="{FF2B5EF4-FFF2-40B4-BE49-F238E27FC236}">
                <a16:creationId xmlns:a16="http://schemas.microsoft.com/office/drawing/2014/main" id="{4E2A95E0-98CA-46AF-AF4B-93C939C0DBB3}"/>
              </a:ext>
            </a:extLst>
          </p:cNvPr>
          <p:cNvSpPr/>
          <p:nvPr/>
        </p:nvSpPr>
        <p:spPr>
          <a:xfrm>
            <a:off x="7592043" y="4020666"/>
            <a:ext cx="538959" cy="616252"/>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345;g9cf8202d31_9_53">
            <a:extLst>
              <a:ext uri="{FF2B5EF4-FFF2-40B4-BE49-F238E27FC236}">
                <a16:creationId xmlns:a16="http://schemas.microsoft.com/office/drawing/2014/main" id="{9E02E9E3-4DCF-424C-97D5-8A38830B746B}"/>
              </a:ext>
            </a:extLst>
          </p:cNvPr>
          <p:cNvCxnSpPr/>
          <p:nvPr/>
        </p:nvCxnSpPr>
        <p:spPr>
          <a:xfrm flipV="1">
            <a:off x="8057324" y="3339828"/>
            <a:ext cx="2221824" cy="76170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3259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Motivation</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5</a:t>
            </a:r>
            <a:endParaRPr/>
          </a:p>
        </p:txBody>
      </p:sp>
      <p:sp>
        <p:nvSpPr>
          <p:cNvPr id="3" name="TextBox 2"/>
          <p:cNvSpPr txBox="1"/>
          <p:nvPr/>
        </p:nvSpPr>
        <p:spPr>
          <a:xfrm>
            <a:off x="1225016" y="1620181"/>
            <a:ext cx="10230947" cy="4124206"/>
          </a:xfrm>
          <a:prstGeom prst="rect">
            <a:avLst/>
          </a:prstGeom>
          <a:noFill/>
        </p:spPr>
        <p:txBody>
          <a:bodyPr wrap="square" lIns="91440" tIns="45720" rIns="91440" bIns="45720" rtlCol="0" anchor="t">
            <a:spAutoFit/>
          </a:bodyPr>
          <a:lstStyle/>
          <a:p>
            <a:endParaRPr lang="en-US"/>
          </a:p>
          <a:p>
            <a:endParaRPr lang="en-US" sz="2400"/>
          </a:p>
          <a:p>
            <a:endParaRPr lang="en-US"/>
          </a:p>
          <a:p>
            <a:endParaRPr lang="en-US"/>
          </a:p>
          <a:p>
            <a:br>
              <a:rPr lang="en-US"/>
            </a:br>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Jonathan Wozny</a:t>
            </a:r>
          </a:p>
        </p:txBody>
      </p:sp>
    </p:spTree>
    <p:extLst>
      <p:ext uri="{BB962C8B-B14F-4D97-AF65-F5344CB8AC3E}">
        <p14:creationId xmlns:p14="http://schemas.microsoft.com/office/powerpoint/2010/main" val="306243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Motivation</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5</a:t>
            </a:r>
            <a:endParaRPr/>
          </a:p>
        </p:txBody>
      </p:sp>
      <p:sp>
        <p:nvSpPr>
          <p:cNvPr id="3" name="TextBox 2"/>
          <p:cNvSpPr txBox="1"/>
          <p:nvPr/>
        </p:nvSpPr>
        <p:spPr>
          <a:xfrm>
            <a:off x="1358700" y="1880865"/>
            <a:ext cx="10230947" cy="5970865"/>
          </a:xfrm>
          <a:prstGeom prst="rect">
            <a:avLst/>
          </a:prstGeom>
          <a:noFill/>
        </p:spPr>
        <p:txBody>
          <a:bodyPr wrap="square" lIns="91440" tIns="45720" rIns="91440" bIns="45720" rtlCol="0" anchor="t">
            <a:spAutoFit/>
          </a:bodyPr>
          <a:lstStyle/>
          <a:p>
            <a:endParaRPr lang="en-US"/>
          </a:p>
          <a:p>
            <a:r>
              <a:rPr lang="en-US" sz="2400"/>
              <a:t>Internal combustion engines will be prevalent for the foreseeable future.</a:t>
            </a:r>
          </a:p>
          <a:p>
            <a:endParaRPr lang="en-US" sz="2400"/>
          </a:p>
          <a:p>
            <a:r>
              <a:rPr lang="en-US" sz="2400"/>
              <a:t>Modernize </a:t>
            </a:r>
            <a:r>
              <a:rPr lang="en-US" sz="2400" err="1"/>
              <a:t>Mathworks</a:t>
            </a:r>
            <a:r>
              <a:rPr lang="en-US" sz="2400"/>
              <a:t>' engine control unit for Powertrain </a:t>
            </a:r>
            <a:r>
              <a:rPr lang="en-US" sz="2400" err="1"/>
              <a:t>Blockset</a:t>
            </a:r>
            <a:r>
              <a:rPr lang="en-US" sz="2400"/>
              <a:t> engine simulation with multi-input/multi-output controller.</a:t>
            </a:r>
          </a:p>
          <a:p>
            <a:endParaRPr lang="en-US" sz="2400"/>
          </a:p>
          <a:p>
            <a:r>
              <a:rPr lang="en-US" sz="2400"/>
              <a:t>Improve torque-tracking in engine dynamometer simulation. </a:t>
            </a:r>
          </a:p>
          <a:p>
            <a:endParaRPr lang="en-US"/>
          </a:p>
          <a:p>
            <a:endParaRPr lang="en-US"/>
          </a:p>
          <a:p>
            <a:br>
              <a:rPr lang="en-US"/>
            </a:br>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 </a:t>
            </a:r>
          </a:p>
        </p:txBody>
      </p:sp>
      <p:pic>
        <p:nvPicPr>
          <p:cNvPr id="4" name="Graphic 4" descr="Steering Wheel">
            <a:extLst>
              <a:ext uri="{FF2B5EF4-FFF2-40B4-BE49-F238E27FC236}">
                <a16:creationId xmlns:a16="http://schemas.microsoft.com/office/drawing/2014/main" id="{EF0286FF-C228-4333-A556-CC904DC145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511" y="2035532"/>
            <a:ext cx="533401" cy="533401"/>
          </a:xfrm>
          <a:prstGeom prst="rect">
            <a:avLst/>
          </a:prstGeom>
        </p:spPr>
      </p:pic>
      <p:pic>
        <p:nvPicPr>
          <p:cNvPr id="5" name="Graphic 5" descr="Car Mechanic">
            <a:extLst>
              <a:ext uri="{FF2B5EF4-FFF2-40B4-BE49-F238E27FC236}">
                <a16:creationId xmlns:a16="http://schemas.microsoft.com/office/drawing/2014/main" id="{E4F46C02-E1CD-48BA-BE7F-9C935BD6F4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510" y="2898510"/>
            <a:ext cx="533401" cy="533401"/>
          </a:xfrm>
          <a:prstGeom prst="rect">
            <a:avLst/>
          </a:prstGeom>
        </p:spPr>
      </p:pic>
      <p:pic>
        <p:nvPicPr>
          <p:cNvPr id="6" name="Picture 6" descr="Icon&#10;&#10;Description automatically generated">
            <a:extLst>
              <a:ext uri="{FF2B5EF4-FFF2-40B4-BE49-F238E27FC236}">
                <a16:creationId xmlns:a16="http://schemas.microsoft.com/office/drawing/2014/main" id="{399B680B-C42B-481B-9CB1-5902DCC62597}"/>
              </a:ext>
            </a:extLst>
          </p:cNvPr>
          <p:cNvPicPr>
            <a:picLocks noChangeAspect="1"/>
          </p:cNvPicPr>
          <p:nvPr/>
        </p:nvPicPr>
        <p:blipFill>
          <a:blip r:embed="rId7"/>
          <a:stretch>
            <a:fillRect/>
          </a:stretch>
        </p:blipFill>
        <p:spPr>
          <a:xfrm>
            <a:off x="830370" y="3869058"/>
            <a:ext cx="525237" cy="538844"/>
          </a:xfrm>
          <a:prstGeom prst="rect">
            <a:avLst/>
          </a:prstGeom>
        </p:spPr>
      </p:pic>
    </p:spTree>
    <p:extLst>
      <p:ext uri="{BB962C8B-B14F-4D97-AF65-F5344CB8AC3E}">
        <p14:creationId xmlns:p14="http://schemas.microsoft.com/office/powerpoint/2010/main" val="274402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569906"/>
            <a:ext cx="10515600" cy="1006200"/>
          </a:xfrm>
          <a:prstGeom prst="rect">
            <a:avLst/>
          </a:prstGeom>
          <a:noFill/>
          <a:ln>
            <a:noFill/>
          </a:ln>
        </p:spPr>
        <p:txBody>
          <a:bodyPr spcFirstLastPara="1" wrap="square" lIns="91425" tIns="45700" rIns="91425" bIns="45700" anchor="b" anchorCtr="0">
            <a:normAutofit/>
          </a:bodyPr>
          <a:lstStyle/>
          <a:p>
            <a:r>
              <a:rPr lang="en-US" sz="5000"/>
              <a:t>Recap: Model</a:t>
            </a:r>
            <a:endParaRPr sz="5000"/>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6</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2"/>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pic>
        <p:nvPicPr>
          <p:cNvPr id="6" name="Picture 6" descr="Diagram&#10;&#10;Description automatically generated">
            <a:extLst>
              <a:ext uri="{FF2B5EF4-FFF2-40B4-BE49-F238E27FC236}">
                <a16:creationId xmlns:a16="http://schemas.microsoft.com/office/drawing/2014/main" id="{0E6995F6-AFD4-4087-8BEE-E747CF99E3BF}"/>
              </a:ext>
            </a:extLst>
          </p:cNvPr>
          <p:cNvPicPr>
            <a:picLocks noChangeAspect="1"/>
          </p:cNvPicPr>
          <p:nvPr/>
        </p:nvPicPr>
        <p:blipFill rotWithShape="1">
          <a:blip r:embed="rId3"/>
          <a:srcRect r="-307" b="9290"/>
          <a:stretch/>
        </p:blipFill>
        <p:spPr>
          <a:xfrm>
            <a:off x="1289634" y="1477797"/>
            <a:ext cx="8728652" cy="4438077"/>
          </a:xfrm>
          <a:prstGeom prst="rect">
            <a:avLst/>
          </a:prstGeom>
        </p:spPr>
      </p:pic>
      <p:sp>
        <p:nvSpPr>
          <p:cNvPr id="8" name="Oval 7">
            <a:extLst>
              <a:ext uri="{FF2B5EF4-FFF2-40B4-BE49-F238E27FC236}">
                <a16:creationId xmlns:a16="http://schemas.microsoft.com/office/drawing/2014/main" id="{AFAD88C7-B1A0-4318-8C79-6F5B149514AE}"/>
              </a:ext>
            </a:extLst>
          </p:cNvPr>
          <p:cNvSpPr/>
          <p:nvPr/>
        </p:nvSpPr>
        <p:spPr>
          <a:xfrm>
            <a:off x="2908300" y="4719720"/>
            <a:ext cx="1861549" cy="344237"/>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9" name="Oval 8">
            <a:extLst>
              <a:ext uri="{FF2B5EF4-FFF2-40B4-BE49-F238E27FC236}">
                <a16:creationId xmlns:a16="http://schemas.microsoft.com/office/drawing/2014/main" id="{D38CBC1D-2857-4581-9D5C-CB29610B4DF3}"/>
              </a:ext>
            </a:extLst>
          </p:cNvPr>
          <p:cNvSpPr/>
          <p:nvPr/>
        </p:nvSpPr>
        <p:spPr>
          <a:xfrm>
            <a:off x="7921456" y="3282616"/>
            <a:ext cx="1594182" cy="37097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4" name="Straight Arrow Connector 3">
            <a:extLst>
              <a:ext uri="{FF2B5EF4-FFF2-40B4-BE49-F238E27FC236}">
                <a16:creationId xmlns:a16="http://schemas.microsoft.com/office/drawing/2014/main" id="{75DE3A5F-E24E-4EBF-99A9-FD9AD7522248}"/>
              </a:ext>
            </a:extLst>
          </p:cNvPr>
          <p:cNvCxnSpPr/>
          <p:nvPr/>
        </p:nvCxnSpPr>
        <p:spPr>
          <a:xfrm flipV="1">
            <a:off x="4860088" y="4586038"/>
            <a:ext cx="5230396" cy="310815"/>
          </a:xfrm>
          <a:prstGeom prst="straightConnector1">
            <a:avLst/>
          </a:prstGeom>
        </p:spPr>
        <p:style>
          <a:lnRef idx="1">
            <a:schemeClr val="accent4"/>
          </a:lnRef>
          <a:fillRef idx="0">
            <a:schemeClr val="accent4"/>
          </a:fillRef>
          <a:effectRef idx="0">
            <a:schemeClr val="accent4"/>
          </a:effectRef>
          <a:fontRef idx="minor">
            <a:schemeClr val="tx1"/>
          </a:fontRef>
        </p:style>
      </p:cxnSp>
      <p:cxnSp>
        <p:nvCxnSpPr>
          <p:cNvPr id="5" name="Straight Arrow Connector 4">
            <a:extLst>
              <a:ext uri="{FF2B5EF4-FFF2-40B4-BE49-F238E27FC236}">
                <a16:creationId xmlns:a16="http://schemas.microsoft.com/office/drawing/2014/main" id="{A1558342-B6A7-4731-BA2C-E21A41A0B59E}"/>
              </a:ext>
            </a:extLst>
          </p:cNvPr>
          <p:cNvCxnSpPr/>
          <p:nvPr/>
        </p:nvCxnSpPr>
        <p:spPr>
          <a:xfrm>
            <a:off x="8752807" y="3656096"/>
            <a:ext cx="1370264" cy="922420"/>
          </a:xfrm>
          <a:prstGeom prst="straightConnector1">
            <a:avLst/>
          </a:prstGeom>
        </p:spPr>
        <p:style>
          <a:lnRef idx="1">
            <a:schemeClr val="accent4"/>
          </a:lnRef>
          <a:fillRef idx="0">
            <a:schemeClr val="accent4"/>
          </a:fillRef>
          <a:effectRef idx="0">
            <a:schemeClr val="accent4"/>
          </a:effectRef>
          <a:fontRef idx="minor">
            <a:schemeClr val="tx1"/>
          </a:fontRef>
        </p:style>
      </p:cxnSp>
      <p:sp>
        <p:nvSpPr>
          <p:cNvPr id="11" name="TextBox 10">
            <a:extLst>
              <a:ext uri="{FF2B5EF4-FFF2-40B4-BE49-F238E27FC236}">
                <a16:creationId xmlns:a16="http://schemas.microsoft.com/office/drawing/2014/main" id="{CE947A63-6E62-4DC6-AAE6-82B74CA0A586}"/>
              </a:ext>
            </a:extLst>
          </p:cNvPr>
          <p:cNvSpPr txBox="1"/>
          <p:nvPr/>
        </p:nvSpPr>
        <p:spPr>
          <a:xfrm>
            <a:off x="10151979" y="4176295"/>
            <a:ext cx="148656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Control </a:t>
            </a:r>
          </a:p>
          <a:p>
            <a:r>
              <a:rPr lang="en-US" sz="2400"/>
              <a:t>Variables</a:t>
            </a:r>
          </a:p>
        </p:txBody>
      </p:sp>
    </p:spTree>
    <p:extLst>
      <p:ext uri="{BB962C8B-B14F-4D97-AF65-F5344CB8AC3E}">
        <p14:creationId xmlns:p14="http://schemas.microsoft.com/office/powerpoint/2010/main" val="300728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569906"/>
            <a:ext cx="10515600" cy="1006200"/>
          </a:xfrm>
          <a:prstGeom prst="rect">
            <a:avLst/>
          </a:prstGeom>
          <a:noFill/>
          <a:ln>
            <a:noFill/>
          </a:ln>
        </p:spPr>
        <p:txBody>
          <a:bodyPr spcFirstLastPara="1" wrap="square" lIns="91425" tIns="45700" rIns="91425" bIns="45700" anchor="b" anchorCtr="0">
            <a:normAutofit/>
          </a:bodyPr>
          <a:lstStyle/>
          <a:p>
            <a:r>
              <a:rPr lang="en-US" sz="5000"/>
              <a:t>Recap: Needs</a:t>
            </a:r>
            <a:endParaRPr sz="5000"/>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7</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2"/>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 </a:t>
            </a:r>
          </a:p>
        </p:txBody>
      </p:sp>
      <p:sp>
        <p:nvSpPr>
          <p:cNvPr id="6" name="Rectangle: Rounded Corners 5">
            <a:extLst>
              <a:ext uri="{FF2B5EF4-FFF2-40B4-BE49-F238E27FC236}">
                <a16:creationId xmlns:a16="http://schemas.microsoft.com/office/drawing/2014/main" id="{B5C676BB-0A40-48BF-AA69-65357F07BB3D}"/>
              </a:ext>
            </a:extLst>
          </p:cNvPr>
          <p:cNvSpPr/>
          <p:nvPr/>
        </p:nvSpPr>
        <p:spPr>
          <a:xfrm>
            <a:off x="1038994" y="2659430"/>
            <a:ext cx="2217963" cy="108857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cs typeface="Arial"/>
              </a:rPr>
              <a:t>Multiple Input/</a:t>
            </a:r>
          </a:p>
          <a:p>
            <a:pPr algn="ctr"/>
            <a:r>
              <a:rPr lang="en-US" sz="2000" dirty="0">
                <a:solidFill>
                  <a:schemeClr val="tx1"/>
                </a:solidFill>
                <a:cs typeface="Arial"/>
              </a:rPr>
              <a:t>Multiple Output</a:t>
            </a:r>
          </a:p>
        </p:txBody>
      </p:sp>
      <p:sp>
        <p:nvSpPr>
          <p:cNvPr id="11" name="Rectangle: Rounded Corners 10">
            <a:extLst>
              <a:ext uri="{FF2B5EF4-FFF2-40B4-BE49-F238E27FC236}">
                <a16:creationId xmlns:a16="http://schemas.microsoft.com/office/drawing/2014/main" id="{398336A9-11DB-4324-9216-DE5DB45C6926}"/>
              </a:ext>
            </a:extLst>
          </p:cNvPr>
          <p:cNvSpPr/>
          <p:nvPr/>
        </p:nvSpPr>
        <p:spPr>
          <a:xfrm>
            <a:off x="4670325" y="1615227"/>
            <a:ext cx="2217963" cy="10885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cs typeface="Arial"/>
              </a:rPr>
              <a:t>Throttle Control</a:t>
            </a:r>
          </a:p>
        </p:txBody>
      </p:sp>
      <p:sp>
        <p:nvSpPr>
          <p:cNvPr id="12" name="Rectangle: Rounded Corners 11">
            <a:extLst>
              <a:ext uri="{FF2B5EF4-FFF2-40B4-BE49-F238E27FC236}">
                <a16:creationId xmlns:a16="http://schemas.microsoft.com/office/drawing/2014/main" id="{CC7670DB-3F55-4FA8-B966-3E3740FB7C41}"/>
              </a:ext>
            </a:extLst>
          </p:cNvPr>
          <p:cNvSpPr/>
          <p:nvPr/>
        </p:nvSpPr>
        <p:spPr>
          <a:xfrm>
            <a:off x="3010848" y="4708782"/>
            <a:ext cx="2226245" cy="1088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Arial"/>
              </a:rPr>
              <a:t>Improved Torque</a:t>
            </a:r>
          </a:p>
          <a:p>
            <a:pPr algn="ctr"/>
            <a:r>
              <a:rPr lang="en-US" sz="2000">
                <a:cs typeface="Arial"/>
              </a:rPr>
              <a:t>Output</a:t>
            </a:r>
            <a:endParaRPr lang="en-US" sz="2000"/>
          </a:p>
        </p:txBody>
      </p:sp>
      <p:sp>
        <p:nvSpPr>
          <p:cNvPr id="13" name="Rectangle: Rounded Corners 12">
            <a:extLst>
              <a:ext uri="{FF2B5EF4-FFF2-40B4-BE49-F238E27FC236}">
                <a16:creationId xmlns:a16="http://schemas.microsoft.com/office/drawing/2014/main" id="{69FEE74D-3501-45F2-B8C9-9640A19EDB93}"/>
              </a:ext>
            </a:extLst>
          </p:cNvPr>
          <p:cNvSpPr/>
          <p:nvPr/>
        </p:nvSpPr>
        <p:spPr>
          <a:xfrm>
            <a:off x="8302250" y="2661794"/>
            <a:ext cx="2217963" cy="1088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err="1">
                <a:cs typeface="Arial"/>
              </a:rPr>
              <a:t>Wastegate</a:t>
            </a:r>
            <a:r>
              <a:rPr lang="en-US" sz="2000">
                <a:cs typeface="Arial"/>
              </a:rPr>
              <a:t> Control</a:t>
            </a:r>
            <a:endParaRPr lang="en-US" sz="2000"/>
          </a:p>
        </p:txBody>
      </p:sp>
      <p:sp>
        <p:nvSpPr>
          <p:cNvPr id="14" name="Rectangle: Rounded Corners 13">
            <a:extLst>
              <a:ext uri="{FF2B5EF4-FFF2-40B4-BE49-F238E27FC236}">
                <a16:creationId xmlns:a16="http://schemas.microsoft.com/office/drawing/2014/main" id="{FE3595D3-1F3C-4636-895C-743A7FA3542B}"/>
              </a:ext>
            </a:extLst>
          </p:cNvPr>
          <p:cNvSpPr/>
          <p:nvPr/>
        </p:nvSpPr>
        <p:spPr>
          <a:xfrm>
            <a:off x="6696016" y="4708781"/>
            <a:ext cx="2217963" cy="1088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Arial"/>
              </a:rPr>
              <a:t>Comprehensive</a:t>
            </a:r>
            <a:endParaRPr lang="en-US" sz="2000"/>
          </a:p>
        </p:txBody>
      </p:sp>
      <p:sp>
        <p:nvSpPr>
          <p:cNvPr id="15" name="Rectangle: Rounded Corners 14">
            <a:extLst>
              <a:ext uri="{FF2B5EF4-FFF2-40B4-BE49-F238E27FC236}">
                <a16:creationId xmlns:a16="http://schemas.microsoft.com/office/drawing/2014/main" id="{CD5F3A4C-4DA0-4A7E-9668-F4F6A534AF7C}"/>
              </a:ext>
            </a:extLst>
          </p:cNvPr>
          <p:cNvSpPr/>
          <p:nvPr/>
        </p:nvSpPr>
        <p:spPr>
          <a:xfrm>
            <a:off x="4507038" y="3084798"/>
            <a:ext cx="2721427" cy="1333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cs typeface="Arial"/>
              </a:rPr>
              <a:t>Solution</a:t>
            </a:r>
          </a:p>
        </p:txBody>
      </p:sp>
      <p:cxnSp>
        <p:nvCxnSpPr>
          <p:cNvPr id="4" name="Straight Arrow Connector 3">
            <a:extLst>
              <a:ext uri="{FF2B5EF4-FFF2-40B4-BE49-F238E27FC236}">
                <a16:creationId xmlns:a16="http://schemas.microsoft.com/office/drawing/2014/main" id="{95F0323B-C1A2-4613-802C-8AE6E39A6D11}"/>
              </a:ext>
            </a:extLst>
          </p:cNvPr>
          <p:cNvCxnSpPr>
            <a:stCxn id="13" idx="1"/>
          </p:cNvCxnSpPr>
          <p:nvPr/>
        </p:nvCxnSpPr>
        <p:spPr>
          <a:xfrm flipH="1">
            <a:off x="7239662" y="3206079"/>
            <a:ext cx="1062588" cy="572256"/>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A35BC7C6-3DF2-4979-AFE6-A64441E158C6}"/>
              </a:ext>
            </a:extLst>
          </p:cNvPr>
          <p:cNvCxnSpPr>
            <a:cxnSpLocks/>
          </p:cNvCxnSpPr>
          <p:nvPr/>
        </p:nvCxnSpPr>
        <p:spPr>
          <a:xfrm flipH="1" flipV="1">
            <a:off x="3266375" y="3193227"/>
            <a:ext cx="1224644" cy="585106"/>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16F70528-C5F1-4453-99F9-45BED22F1FAD}"/>
              </a:ext>
            </a:extLst>
          </p:cNvPr>
          <p:cNvCxnSpPr>
            <a:cxnSpLocks/>
          </p:cNvCxnSpPr>
          <p:nvPr/>
        </p:nvCxnSpPr>
        <p:spPr>
          <a:xfrm flipH="1">
            <a:off x="4069195" y="4363442"/>
            <a:ext cx="517074" cy="326572"/>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1BAC69CF-89D9-4C62-BC25-540810F3C349}"/>
              </a:ext>
            </a:extLst>
          </p:cNvPr>
          <p:cNvCxnSpPr>
            <a:cxnSpLocks/>
          </p:cNvCxnSpPr>
          <p:nvPr/>
        </p:nvCxnSpPr>
        <p:spPr>
          <a:xfrm flipH="1">
            <a:off x="5785643" y="2708236"/>
            <a:ext cx="1" cy="38100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AA85F57D-84EC-415E-A113-1B8B37507B6B}"/>
              </a:ext>
            </a:extLst>
          </p:cNvPr>
          <p:cNvCxnSpPr>
            <a:cxnSpLocks/>
          </p:cNvCxnSpPr>
          <p:nvPr/>
        </p:nvCxnSpPr>
        <p:spPr>
          <a:xfrm flipH="1" flipV="1">
            <a:off x="7144411" y="4363442"/>
            <a:ext cx="625932" cy="326571"/>
          </a:xfrm>
          <a:prstGeom prst="straightConnector1">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0583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569906"/>
            <a:ext cx="10515600" cy="1006200"/>
          </a:xfrm>
          <a:prstGeom prst="rect">
            <a:avLst/>
          </a:prstGeom>
          <a:noFill/>
          <a:ln>
            <a:noFill/>
          </a:ln>
        </p:spPr>
        <p:txBody>
          <a:bodyPr spcFirstLastPara="1" wrap="square" lIns="91425" tIns="45700" rIns="91425" bIns="45700" anchor="b" anchorCtr="0">
            <a:normAutofit/>
          </a:bodyPr>
          <a:lstStyle/>
          <a:p>
            <a:r>
              <a:rPr lang="en-US" sz="5000"/>
              <a:t>Recap: Needs</a:t>
            </a:r>
            <a:endParaRPr sz="5000"/>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8</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2"/>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
        <p:nvSpPr>
          <p:cNvPr id="6" name="Rectangle: Rounded Corners 5">
            <a:extLst>
              <a:ext uri="{FF2B5EF4-FFF2-40B4-BE49-F238E27FC236}">
                <a16:creationId xmlns:a16="http://schemas.microsoft.com/office/drawing/2014/main" id="{B5C676BB-0A40-48BF-AA69-65357F07BB3D}"/>
              </a:ext>
            </a:extLst>
          </p:cNvPr>
          <p:cNvSpPr/>
          <p:nvPr/>
        </p:nvSpPr>
        <p:spPr>
          <a:xfrm>
            <a:off x="1038994" y="2659430"/>
            <a:ext cx="2217963" cy="10885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cs typeface="Arial"/>
              </a:rPr>
              <a:t>Multiple Input/</a:t>
            </a:r>
          </a:p>
          <a:p>
            <a:pPr algn="ctr"/>
            <a:r>
              <a:rPr lang="en-US" sz="2000">
                <a:solidFill>
                  <a:schemeClr val="bg1"/>
                </a:solidFill>
                <a:cs typeface="Arial"/>
              </a:rPr>
              <a:t>Multiple Output</a:t>
            </a:r>
          </a:p>
        </p:txBody>
      </p:sp>
      <p:sp>
        <p:nvSpPr>
          <p:cNvPr id="11" name="Rectangle: Rounded Corners 10">
            <a:extLst>
              <a:ext uri="{FF2B5EF4-FFF2-40B4-BE49-F238E27FC236}">
                <a16:creationId xmlns:a16="http://schemas.microsoft.com/office/drawing/2014/main" id="{398336A9-11DB-4324-9216-DE5DB45C6926}"/>
              </a:ext>
            </a:extLst>
          </p:cNvPr>
          <p:cNvSpPr/>
          <p:nvPr/>
        </p:nvSpPr>
        <p:spPr>
          <a:xfrm>
            <a:off x="4670325" y="1615227"/>
            <a:ext cx="2217963" cy="108857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cs typeface="Arial"/>
              </a:rPr>
              <a:t>Throttle Control</a:t>
            </a:r>
          </a:p>
        </p:txBody>
      </p:sp>
      <p:sp>
        <p:nvSpPr>
          <p:cNvPr id="12" name="Rectangle: Rounded Corners 11">
            <a:extLst>
              <a:ext uri="{FF2B5EF4-FFF2-40B4-BE49-F238E27FC236}">
                <a16:creationId xmlns:a16="http://schemas.microsoft.com/office/drawing/2014/main" id="{CC7670DB-3F55-4FA8-B966-3E3740FB7C41}"/>
              </a:ext>
            </a:extLst>
          </p:cNvPr>
          <p:cNvSpPr/>
          <p:nvPr/>
        </p:nvSpPr>
        <p:spPr>
          <a:xfrm>
            <a:off x="3010848" y="4708782"/>
            <a:ext cx="2226245" cy="1088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Arial"/>
              </a:rPr>
              <a:t>Improved Torque</a:t>
            </a:r>
          </a:p>
          <a:p>
            <a:pPr algn="ctr"/>
            <a:r>
              <a:rPr lang="en-US" sz="2000">
                <a:cs typeface="Arial"/>
              </a:rPr>
              <a:t>Output</a:t>
            </a:r>
            <a:endParaRPr lang="en-US" sz="2000"/>
          </a:p>
        </p:txBody>
      </p:sp>
      <p:sp>
        <p:nvSpPr>
          <p:cNvPr id="13" name="Rectangle: Rounded Corners 12">
            <a:extLst>
              <a:ext uri="{FF2B5EF4-FFF2-40B4-BE49-F238E27FC236}">
                <a16:creationId xmlns:a16="http://schemas.microsoft.com/office/drawing/2014/main" id="{69FEE74D-3501-45F2-B8C9-9640A19EDB93}"/>
              </a:ext>
            </a:extLst>
          </p:cNvPr>
          <p:cNvSpPr/>
          <p:nvPr/>
        </p:nvSpPr>
        <p:spPr>
          <a:xfrm>
            <a:off x="8302250" y="2661794"/>
            <a:ext cx="2217963" cy="1088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err="1">
                <a:cs typeface="Arial"/>
              </a:rPr>
              <a:t>Wastegate</a:t>
            </a:r>
            <a:r>
              <a:rPr lang="en-US" sz="2000">
                <a:cs typeface="Arial"/>
              </a:rPr>
              <a:t> Control</a:t>
            </a:r>
            <a:endParaRPr lang="en-US" sz="2000"/>
          </a:p>
        </p:txBody>
      </p:sp>
      <p:sp>
        <p:nvSpPr>
          <p:cNvPr id="14" name="Rectangle: Rounded Corners 13">
            <a:extLst>
              <a:ext uri="{FF2B5EF4-FFF2-40B4-BE49-F238E27FC236}">
                <a16:creationId xmlns:a16="http://schemas.microsoft.com/office/drawing/2014/main" id="{FE3595D3-1F3C-4636-895C-743A7FA3542B}"/>
              </a:ext>
            </a:extLst>
          </p:cNvPr>
          <p:cNvSpPr/>
          <p:nvPr/>
        </p:nvSpPr>
        <p:spPr>
          <a:xfrm>
            <a:off x="6696016" y="4708781"/>
            <a:ext cx="2217963" cy="1088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Arial"/>
              </a:rPr>
              <a:t>Comprehensive</a:t>
            </a:r>
            <a:endParaRPr lang="en-US" sz="2000"/>
          </a:p>
        </p:txBody>
      </p:sp>
      <p:sp>
        <p:nvSpPr>
          <p:cNvPr id="15" name="Rectangle: Rounded Corners 14">
            <a:extLst>
              <a:ext uri="{FF2B5EF4-FFF2-40B4-BE49-F238E27FC236}">
                <a16:creationId xmlns:a16="http://schemas.microsoft.com/office/drawing/2014/main" id="{CD5F3A4C-4DA0-4A7E-9668-F4F6A534AF7C}"/>
              </a:ext>
            </a:extLst>
          </p:cNvPr>
          <p:cNvSpPr/>
          <p:nvPr/>
        </p:nvSpPr>
        <p:spPr>
          <a:xfrm>
            <a:off x="4507038" y="3084798"/>
            <a:ext cx="2721427" cy="1333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cs typeface="Arial"/>
              </a:rPr>
              <a:t>Solution</a:t>
            </a:r>
          </a:p>
        </p:txBody>
      </p:sp>
      <p:cxnSp>
        <p:nvCxnSpPr>
          <p:cNvPr id="4" name="Straight Arrow Connector 3">
            <a:extLst>
              <a:ext uri="{FF2B5EF4-FFF2-40B4-BE49-F238E27FC236}">
                <a16:creationId xmlns:a16="http://schemas.microsoft.com/office/drawing/2014/main" id="{95F0323B-C1A2-4613-802C-8AE6E39A6D11}"/>
              </a:ext>
            </a:extLst>
          </p:cNvPr>
          <p:cNvCxnSpPr>
            <a:stCxn id="13" idx="1"/>
          </p:cNvCxnSpPr>
          <p:nvPr/>
        </p:nvCxnSpPr>
        <p:spPr>
          <a:xfrm flipH="1">
            <a:off x="7239662" y="3206079"/>
            <a:ext cx="1062588" cy="572256"/>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A35BC7C6-3DF2-4979-AFE6-A64441E158C6}"/>
              </a:ext>
            </a:extLst>
          </p:cNvPr>
          <p:cNvCxnSpPr>
            <a:cxnSpLocks/>
          </p:cNvCxnSpPr>
          <p:nvPr/>
        </p:nvCxnSpPr>
        <p:spPr>
          <a:xfrm flipH="1" flipV="1">
            <a:off x="3266375" y="3193227"/>
            <a:ext cx="1224644" cy="585106"/>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16F70528-C5F1-4453-99F9-45BED22F1FAD}"/>
              </a:ext>
            </a:extLst>
          </p:cNvPr>
          <p:cNvCxnSpPr>
            <a:cxnSpLocks/>
          </p:cNvCxnSpPr>
          <p:nvPr/>
        </p:nvCxnSpPr>
        <p:spPr>
          <a:xfrm flipH="1">
            <a:off x="4069195" y="4363442"/>
            <a:ext cx="517074" cy="326572"/>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1BAC69CF-89D9-4C62-BC25-540810F3C349}"/>
              </a:ext>
            </a:extLst>
          </p:cNvPr>
          <p:cNvCxnSpPr>
            <a:cxnSpLocks/>
          </p:cNvCxnSpPr>
          <p:nvPr/>
        </p:nvCxnSpPr>
        <p:spPr>
          <a:xfrm flipH="1">
            <a:off x="5785643" y="2708236"/>
            <a:ext cx="1" cy="38100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AA85F57D-84EC-415E-A113-1B8B37507B6B}"/>
              </a:ext>
            </a:extLst>
          </p:cNvPr>
          <p:cNvCxnSpPr>
            <a:cxnSpLocks/>
          </p:cNvCxnSpPr>
          <p:nvPr/>
        </p:nvCxnSpPr>
        <p:spPr>
          <a:xfrm flipH="1" flipV="1">
            <a:off x="7144411" y="4363442"/>
            <a:ext cx="625932" cy="326571"/>
          </a:xfrm>
          <a:prstGeom prst="straightConnector1">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657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569906"/>
            <a:ext cx="10515600" cy="1006200"/>
          </a:xfrm>
          <a:prstGeom prst="rect">
            <a:avLst/>
          </a:prstGeom>
          <a:noFill/>
          <a:ln>
            <a:noFill/>
          </a:ln>
        </p:spPr>
        <p:txBody>
          <a:bodyPr spcFirstLastPara="1" wrap="square" lIns="91425" tIns="45700" rIns="91425" bIns="45700" anchor="b" anchorCtr="0">
            <a:normAutofit/>
          </a:bodyPr>
          <a:lstStyle/>
          <a:p>
            <a:r>
              <a:rPr lang="en-US" sz="5000"/>
              <a:t>Recap: Needs</a:t>
            </a:r>
            <a:endParaRPr sz="5000"/>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9</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2"/>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
        <p:nvSpPr>
          <p:cNvPr id="6" name="Rectangle: Rounded Corners 5">
            <a:extLst>
              <a:ext uri="{FF2B5EF4-FFF2-40B4-BE49-F238E27FC236}">
                <a16:creationId xmlns:a16="http://schemas.microsoft.com/office/drawing/2014/main" id="{B5C676BB-0A40-48BF-AA69-65357F07BB3D}"/>
              </a:ext>
            </a:extLst>
          </p:cNvPr>
          <p:cNvSpPr/>
          <p:nvPr/>
        </p:nvSpPr>
        <p:spPr>
          <a:xfrm>
            <a:off x="1038994" y="2659430"/>
            <a:ext cx="2217963" cy="10885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cs typeface="Arial"/>
              </a:rPr>
              <a:t>Multiple Input/</a:t>
            </a:r>
          </a:p>
          <a:p>
            <a:pPr algn="ctr"/>
            <a:r>
              <a:rPr lang="en-US" sz="2000">
                <a:solidFill>
                  <a:schemeClr val="bg1"/>
                </a:solidFill>
                <a:cs typeface="Arial"/>
              </a:rPr>
              <a:t>Multiple Output</a:t>
            </a:r>
          </a:p>
        </p:txBody>
      </p:sp>
      <p:sp>
        <p:nvSpPr>
          <p:cNvPr id="11" name="Rectangle: Rounded Corners 10">
            <a:extLst>
              <a:ext uri="{FF2B5EF4-FFF2-40B4-BE49-F238E27FC236}">
                <a16:creationId xmlns:a16="http://schemas.microsoft.com/office/drawing/2014/main" id="{398336A9-11DB-4324-9216-DE5DB45C6926}"/>
              </a:ext>
            </a:extLst>
          </p:cNvPr>
          <p:cNvSpPr/>
          <p:nvPr/>
        </p:nvSpPr>
        <p:spPr>
          <a:xfrm>
            <a:off x="4670325" y="1615227"/>
            <a:ext cx="2217963" cy="10885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cs typeface="Arial"/>
              </a:rPr>
              <a:t>Throttle Control</a:t>
            </a:r>
          </a:p>
        </p:txBody>
      </p:sp>
      <p:sp>
        <p:nvSpPr>
          <p:cNvPr id="12" name="Rectangle: Rounded Corners 11">
            <a:extLst>
              <a:ext uri="{FF2B5EF4-FFF2-40B4-BE49-F238E27FC236}">
                <a16:creationId xmlns:a16="http://schemas.microsoft.com/office/drawing/2014/main" id="{CC7670DB-3F55-4FA8-B966-3E3740FB7C41}"/>
              </a:ext>
            </a:extLst>
          </p:cNvPr>
          <p:cNvSpPr/>
          <p:nvPr/>
        </p:nvSpPr>
        <p:spPr>
          <a:xfrm>
            <a:off x="3010848" y="4708782"/>
            <a:ext cx="2226245" cy="1088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Arial"/>
              </a:rPr>
              <a:t>Improved Torque</a:t>
            </a:r>
          </a:p>
          <a:p>
            <a:pPr algn="ctr"/>
            <a:r>
              <a:rPr lang="en-US" sz="2000">
                <a:cs typeface="Arial"/>
              </a:rPr>
              <a:t>Output</a:t>
            </a:r>
            <a:endParaRPr lang="en-US" sz="2000"/>
          </a:p>
        </p:txBody>
      </p:sp>
      <p:sp>
        <p:nvSpPr>
          <p:cNvPr id="13" name="Rectangle: Rounded Corners 12">
            <a:extLst>
              <a:ext uri="{FF2B5EF4-FFF2-40B4-BE49-F238E27FC236}">
                <a16:creationId xmlns:a16="http://schemas.microsoft.com/office/drawing/2014/main" id="{69FEE74D-3501-45F2-B8C9-9640A19EDB93}"/>
              </a:ext>
            </a:extLst>
          </p:cNvPr>
          <p:cNvSpPr/>
          <p:nvPr/>
        </p:nvSpPr>
        <p:spPr>
          <a:xfrm>
            <a:off x="8302250" y="2661794"/>
            <a:ext cx="2217963" cy="108857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err="1">
                <a:solidFill>
                  <a:schemeClr val="tx1"/>
                </a:solidFill>
                <a:cs typeface="Arial"/>
              </a:rPr>
              <a:t>Wastegate</a:t>
            </a:r>
            <a:r>
              <a:rPr lang="en-US" sz="2000" dirty="0">
                <a:solidFill>
                  <a:schemeClr val="tx1"/>
                </a:solidFill>
                <a:cs typeface="Arial"/>
              </a:rPr>
              <a:t> Control</a:t>
            </a:r>
            <a:endParaRPr lang="en-US" sz="2000" dirty="0">
              <a:solidFill>
                <a:schemeClr val="tx1"/>
              </a:solidFill>
            </a:endParaRPr>
          </a:p>
        </p:txBody>
      </p:sp>
      <p:sp>
        <p:nvSpPr>
          <p:cNvPr id="14" name="Rectangle: Rounded Corners 13">
            <a:extLst>
              <a:ext uri="{FF2B5EF4-FFF2-40B4-BE49-F238E27FC236}">
                <a16:creationId xmlns:a16="http://schemas.microsoft.com/office/drawing/2014/main" id="{FE3595D3-1F3C-4636-895C-743A7FA3542B}"/>
              </a:ext>
            </a:extLst>
          </p:cNvPr>
          <p:cNvSpPr/>
          <p:nvPr/>
        </p:nvSpPr>
        <p:spPr>
          <a:xfrm>
            <a:off x="6696016" y="4708781"/>
            <a:ext cx="2217963" cy="1088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Arial"/>
              </a:rPr>
              <a:t>Comprehensive</a:t>
            </a:r>
            <a:endParaRPr lang="en-US" sz="2000"/>
          </a:p>
        </p:txBody>
      </p:sp>
      <p:sp>
        <p:nvSpPr>
          <p:cNvPr id="15" name="Rectangle: Rounded Corners 14">
            <a:extLst>
              <a:ext uri="{FF2B5EF4-FFF2-40B4-BE49-F238E27FC236}">
                <a16:creationId xmlns:a16="http://schemas.microsoft.com/office/drawing/2014/main" id="{CD5F3A4C-4DA0-4A7E-9668-F4F6A534AF7C}"/>
              </a:ext>
            </a:extLst>
          </p:cNvPr>
          <p:cNvSpPr/>
          <p:nvPr/>
        </p:nvSpPr>
        <p:spPr>
          <a:xfrm>
            <a:off x="4507038" y="3084798"/>
            <a:ext cx="2721427" cy="1333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cs typeface="Arial"/>
              </a:rPr>
              <a:t>Solution</a:t>
            </a:r>
          </a:p>
        </p:txBody>
      </p:sp>
      <p:cxnSp>
        <p:nvCxnSpPr>
          <p:cNvPr id="4" name="Straight Arrow Connector 3">
            <a:extLst>
              <a:ext uri="{FF2B5EF4-FFF2-40B4-BE49-F238E27FC236}">
                <a16:creationId xmlns:a16="http://schemas.microsoft.com/office/drawing/2014/main" id="{95F0323B-C1A2-4613-802C-8AE6E39A6D11}"/>
              </a:ext>
            </a:extLst>
          </p:cNvPr>
          <p:cNvCxnSpPr>
            <a:stCxn id="13" idx="1"/>
          </p:cNvCxnSpPr>
          <p:nvPr/>
        </p:nvCxnSpPr>
        <p:spPr>
          <a:xfrm flipH="1">
            <a:off x="7239662" y="3206079"/>
            <a:ext cx="1062588" cy="572256"/>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A35BC7C6-3DF2-4979-AFE6-A64441E158C6}"/>
              </a:ext>
            </a:extLst>
          </p:cNvPr>
          <p:cNvCxnSpPr>
            <a:cxnSpLocks/>
          </p:cNvCxnSpPr>
          <p:nvPr/>
        </p:nvCxnSpPr>
        <p:spPr>
          <a:xfrm flipH="1" flipV="1">
            <a:off x="3266375" y="3193227"/>
            <a:ext cx="1224644" cy="585106"/>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16F70528-C5F1-4453-99F9-45BED22F1FAD}"/>
              </a:ext>
            </a:extLst>
          </p:cNvPr>
          <p:cNvCxnSpPr>
            <a:cxnSpLocks/>
          </p:cNvCxnSpPr>
          <p:nvPr/>
        </p:nvCxnSpPr>
        <p:spPr>
          <a:xfrm flipH="1">
            <a:off x="4069195" y="4363442"/>
            <a:ext cx="517074" cy="326572"/>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1BAC69CF-89D9-4C62-BC25-540810F3C349}"/>
              </a:ext>
            </a:extLst>
          </p:cNvPr>
          <p:cNvCxnSpPr>
            <a:cxnSpLocks/>
          </p:cNvCxnSpPr>
          <p:nvPr/>
        </p:nvCxnSpPr>
        <p:spPr>
          <a:xfrm flipH="1">
            <a:off x="5785643" y="2708236"/>
            <a:ext cx="1" cy="38100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AA85F57D-84EC-415E-A113-1B8B37507B6B}"/>
              </a:ext>
            </a:extLst>
          </p:cNvPr>
          <p:cNvCxnSpPr>
            <a:cxnSpLocks/>
          </p:cNvCxnSpPr>
          <p:nvPr/>
        </p:nvCxnSpPr>
        <p:spPr>
          <a:xfrm flipH="1" flipV="1">
            <a:off x="7144411" y="4363442"/>
            <a:ext cx="625932" cy="326571"/>
          </a:xfrm>
          <a:prstGeom prst="straightConnector1">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6973551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1886</Words>
  <Application>Microsoft Office PowerPoint</Application>
  <PresentationFormat>Widescreen</PresentationFormat>
  <Paragraphs>624</Paragraphs>
  <Slides>44</Slides>
  <Notes>33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Engine Controller</vt:lpstr>
      <vt:lpstr>Team 513</vt:lpstr>
      <vt:lpstr>Sponsors and Advisor</vt:lpstr>
      <vt:lpstr>Objective </vt:lpstr>
      <vt:lpstr>Motivation</vt:lpstr>
      <vt:lpstr>Recap: Model</vt:lpstr>
      <vt:lpstr>Recap: Needs</vt:lpstr>
      <vt:lpstr>Recap: Needs</vt:lpstr>
      <vt:lpstr>Recap: Needs</vt:lpstr>
      <vt:lpstr>Recap: Needs</vt:lpstr>
      <vt:lpstr>Recap: Needs</vt:lpstr>
      <vt:lpstr>Recap: Functional Decomposition</vt:lpstr>
      <vt:lpstr>Recap: Targets and Metrics</vt:lpstr>
      <vt:lpstr>Concept Selection: Decision Criteria</vt:lpstr>
      <vt:lpstr>MPC Background</vt:lpstr>
      <vt:lpstr>MPC Components</vt:lpstr>
      <vt:lpstr>MPC Design Approach</vt:lpstr>
      <vt:lpstr>Advantages of MPC</vt:lpstr>
      <vt:lpstr>Disadvantages of MPC</vt:lpstr>
      <vt:lpstr>MPC Plant Visualization</vt:lpstr>
      <vt:lpstr>MPC Terminology</vt:lpstr>
      <vt:lpstr>MPC Chess Analogy</vt:lpstr>
      <vt:lpstr>MPC Plant Visualization</vt:lpstr>
      <vt:lpstr>Validation</vt:lpstr>
      <vt:lpstr>Validation: Hardware</vt:lpstr>
      <vt:lpstr>Future Research</vt:lpstr>
      <vt:lpstr>Conclusion</vt:lpstr>
      <vt:lpstr>Semester Plan</vt:lpstr>
      <vt:lpstr>References</vt:lpstr>
      <vt:lpstr>Backup Slides</vt:lpstr>
      <vt:lpstr>Customer Needs</vt:lpstr>
      <vt:lpstr>PowerPoint Presentation</vt:lpstr>
      <vt:lpstr>Functional Decomposition</vt:lpstr>
      <vt:lpstr>Functional Decomposition: Cross Reference Table</vt:lpstr>
      <vt:lpstr>Concept Generation: Morphological Chart</vt:lpstr>
      <vt:lpstr>Concept Selection: Piecewise Bitwise Comparison</vt:lpstr>
      <vt:lpstr>Concept Selection: House of Quality</vt:lpstr>
      <vt:lpstr>Concept Selection: Pugh Matrix 1</vt:lpstr>
      <vt:lpstr>Concept Selection: Pugh Matrix 2</vt:lpstr>
      <vt:lpstr>Concept Selection: AHP Criteria Comparison</vt:lpstr>
      <vt:lpstr>Concept Selection: AHP Normalized Criteria Comparison </vt:lpstr>
      <vt:lpstr>Concept Selection: AHP Final Validation </vt:lpstr>
      <vt:lpstr>Dynamometer Torque Response</vt:lpstr>
      <vt:lpstr>Motivation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Shayne McConomy</dc:creator>
  <cp:lastModifiedBy>Jonathan Wozny</cp:lastModifiedBy>
  <cp:revision>1108</cp:revision>
  <cp:lastPrinted>2020-10-14T21:39:18Z</cp:lastPrinted>
  <dcterms:created xsi:type="dcterms:W3CDTF">2019-02-05T17:04:43Z</dcterms:created>
  <dcterms:modified xsi:type="dcterms:W3CDTF">2021-01-20T23:15:31Z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0x010100FF331EFB099C2D4F924B51AEFD863827</vt:lpwstr>
  </property>
</Properties>
</file>